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310" r:id="rId2"/>
    <p:sldId id="276" r:id="rId3"/>
    <p:sldId id="316" r:id="rId4"/>
    <p:sldId id="317" r:id="rId5"/>
    <p:sldId id="319" r:id="rId6"/>
    <p:sldId id="318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78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10C84-CB86-4DD7-B2C3-40CAE95539AD}" type="datetimeFigureOut">
              <a:rPr lang="hu-HU" smtClean="0"/>
              <a:t>2020. 02. 09.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8F00B-3092-4A5D-9E0B-9DC2137305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487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8F00B-3092-4A5D-9E0B-9DC21373050E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1037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0DE47CA-1676-4741-9C3D-8D2EE4376E04}" type="datetimeFigureOut">
              <a:rPr lang="de-DE" smtClean="0"/>
              <a:t>09.02.2020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905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7CA-1676-4741-9C3D-8D2EE4376E04}" type="datetimeFigureOut">
              <a:rPr lang="de-DE" smtClean="0"/>
              <a:t>09.02.2020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85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7CA-1676-4741-9C3D-8D2EE4376E04}" type="datetimeFigureOut">
              <a:rPr lang="de-DE" smtClean="0"/>
              <a:t>09.02.2020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633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7CA-1676-4741-9C3D-8D2EE4376E04}" type="datetimeFigureOut">
              <a:rPr lang="de-DE" smtClean="0"/>
              <a:t>09.02.2020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678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7CA-1676-4741-9C3D-8D2EE4376E04}" type="datetimeFigureOut">
              <a:rPr lang="de-DE" smtClean="0"/>
              <a:t>09.02.2020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6066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7CA-1676-4741-9C3D-8D2EE4376E04}" type="datetimeFigureOut">
              <a:rPr lang="de-DE" smtClean="0"/>
              <a:t>09.02.2020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500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7CA-1676-4741-9C3D-8D2EE4376E04}" type="datetimeFigureOut">
              <a:rPr lang="de-DE" smtClean="0"/>
              <a:t>09.02.2020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2852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7CA-1676-4741-9C3D-8D2EE4376E04}" type="datetimeFigureOut">
              <a:rPr lang="de-DE" smtClean="0"/>
              <a:t>09.02.2020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372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7CA-1676-4741-9C3D-8D2EE4376E04}" type="datetimeFigureOut">
              <a:rPr lang="de-DE" smtClean="0"/>
              <a:t>09.02.2020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363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7CA-1676-4741-9C3D-8D2EE4376E04}" type="datetimeFigureOut">
              <a:rPr lang="de-DE" smtClean="0"/>
              <a:t>09.02.2020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620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80DE47CA-1676-4741-9C3D-8D2EE4376E04}" type="datetimeFigureOut">
              <a:rPr lang="de-DE" smtClean="0"/>
              <a:t>09.02.2020</a:t>
            </a:fld>
            <a:endParaRPr lang="de-DE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de-D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9254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80DE47CA-1676-4741-9C3D-8D2EE4376E04}" type="datetimeFigureOut">
              <a:rPr lang="de-DE" smtClean="0"/>
              <a:t>09.02.2020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BB090BD-4FB2-476A-8EBF-F21F8A61A2F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4464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Elmente</a:t>
            </a:r>
            <a:r>
              <a:rPr lang="en-US" dirty="0" smtClean="0"/>
              <a:t> de </a:t>
            </a:r>
            <a:r>
              <a:rPr lang="en-US" dirty="0" err="1" smtClean="0"/>
              <a:t>baz</a:t>
            </a:r>
            <a:r>
              <a:rPr lang="ro-RO" dirty="0" smtClean="0"/>
              <a:t>ă ale programării sub Android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Utiliz</a:t>
            </a:r>
            <a:r>
              <a:rPr lang="ro-RO" dirty="0" err="1" smtClean="0"/>
              <a:t>ând</a:t>
            </a:r>
            <a:r>
              <a:rPr lang="ro-RO" dirty="0" smtClean="0"/>
              <a:t> limbajul </a:t>
            </a:r>
            <a:r>
              <a:rPr lang="ro-RO" dirty="0" smtClean="0"/>
              <a:t>de programare Java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607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Interfaces</a:t>
            </a:r>
            <a:r>
              <a:rPr lang="ro-RO" dirty="0" smtClean="0"/>
              <a:t>:</a:t>
            </a:r>
            <a:endParaRPr lang="hu-HU" b="1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676274" y="1988840"/>
            <a:ext cx="10753725" cy="4176464"/>
          </a:xfrm>
          <a:solidFill>
            <a:schemeClr val="tx2">
              <a:lumMod val="25000"/>
              <a:lumOff val="75000"/>
            </a:schemeClr>
          </a:solidFill>
        </p:spPr>
        <p:txBody>
          <a:bodyPr>
            <a:normAutofit/>
          </a:bodyPr>
          <a:lstStyle/>
          <a:p>
            <a:pPr algn="just"/>
            <a:endParaRPr lang="ro-RO" sz="2200" b="1" dirty="0" smtClean="0"/>
          </a:p>
          <a:p>
            <a:pPr algn="just"/>
            <a:r>
              <a:rPr lang="de-DE" sz="2200" b="1" dirty="0" smtClean="0"/>
              <a:t>Like </a:t>
            </a:r>
            <a:r>
              <a:rPr lang="de-DE" sz="2200" b="1" dirty="0"/>
              <a:t>an </a:t>
            </a:r>
            <a:r>
              <a:rPr lang="de-DE" sz="2200" b="1" dirty="0" err="1"/>
              <a:t>abstract</a:t>
            </a:r>
            <a:r>
              <a:rPr lang="de-DE" sz="2200" b="1" dirty="0"/>
              <a:t> </a:t>
            </a:r>
            <a:r>
              <a:rPr lang="de-DE" sz="2200" b="1" dirty="0" err="1"/>
              <a:t>class</a:t>
            </a:r>
            <a:r>
              <a:rPr lang="de-DE" sz="2200" b="1" dirty="0"/>
              <a:t> </a:t>
            </a:r>
            <a:r>
              <a:rPr lang="de-DE" sz="2200" b="1" dirty="0" err="1"/>
              <a:t>we</a:t>
            </a:r>
            <a:r>
              <a:rPr lang="de-DE" sz="2200" b="1" dirty="0"/>
              <a:t> also </a:t>
            </a:r>
            <a:r>
              <a:rPr lang="de-DE" sz="2200" b="1" dirty="0" err="1"/>
              <a:t>give</a:t>
            </a:r>
            <a:r>
              <a:rPr lang="de-DE" sz="2200" b="1" dirty="0"/>
              <a:t> </a:t>
            </a:r>
            <a:r>
              <a:rPr lang="de-DE" sz="2200" b="1" dirty="0" err="1"/>
              <a:t>our</a:t>
            </a:r>
            <a:r>
              <a:rPr lang="de-DE" sz="2200" b="1" dirty="0"/>
              <a:t> </a:t>
            </a:r>
            <a:r>
              <a:rPr lang="de-DE" sz="2200" b="1" dirty="0" err="1"/>
              <a:t>implemented</a:t>
            </a:r>
            <a:r>
              <a:rPr lang="de-DE" sz="2200" b="1" dirty="0"/>
              <a:t> Interfaces </a:t>
            </a:r>
            <a:r>
              <a:rPr lang="de-DE" sz="2200" b="1" dirty="0" smtClean="0"/>
              <a:t>a </a:t>
            </a:r>
            <a:r>
              <a:rPr lang="de-DE" sz="2200" b="1" dirty="0" err="1"/>
              <a:t>prefix</a:t>
            </a:r>
            <a:r>
              <a:rPr lang="de-DE" sz="2200" b="1" dirty="0"/>
              <a:t>. </a:t>
            </a:r>
            <a:endParaRPr lang="de-DE" sz="2200" b="1" dirty="0" smtClean="0"/>
          </a:p>
          <a:p>
            <a:pPr algn="just"/>
            <a:r>
              <a:rPr lang="de-DE" sz="2200" b="1" dirty="0" smtClean="0"/>
              <a:t>All </a:t>
            </a:r>
            <a:r>
              <a:rPr lang="de-DE" sz="2200" b="1" dirty="0"/>
              <a:t>Interfaces </a:t>
            </a:r>
            <a:r>
              <a:rPr lang="de-DE" sz="2200" b="1" dirty="0" err="1"/>
              <a:t>start</a:t>
            </a:r>
            <a:r>
              <a:rPr lang="de-DE" sz="2200" b="1" dirty="0"/>
              <a:t> </a:t>
            </a:r>
            <a:r>
              <a:rPr lang="de-DE" sz="2200" b="1" dirty="0" err="1"/>
              <a:t>with</a:t>
            </a:r>
            <a:r>
              <a:rPr lang="de-DE" sz="2200" b="1" dirty="0"/>
              <a:t> a </a:t>
            </a:r>
            <a:r>
              <a:rPr lang="de-DE" sz="2200" b="1" dirty="0" err="1"/>
              <a:t>captial</a:t>
            </a:r>
            <a:r>
              <a:rPr lang="de-DE" sz="2200" b="1" dirty="0"/>
              <a:t> „I“. So </a:t>
            </a:r>
            <a:r>
              <a:rPr lang="de-DE" sz="2200" b="1" dirty="0" err="1"/>
              <a:t>we</a:t>
            </a:r>
            <a:r>
              <a:rPr lang="de-DE" sz="2200" b="1" dirty="0"/>
              <a:t> </a:t>
            </a:r>
            <a:r>
              <a:rPr lang="de-DE" sz="2200" b="1" dirty="0" err="1"/>
              <a:t>look</a:t>
            </a:r>
            <a:r>
              <a:rPr lang="de-DE" sz="2200" b="1" dirty="0"/>
              <a:t> at </a:t>
            </a:r>
            <a:r>
              <a:rPr lang="de-DE" sz="2200" b="1" dirty="0" err="1"/>
              <a:t>the</a:t>
            </a:r>
            <a:r>
              <a:rPr lang="de-DE" sz="2200" b="1" dirty="0"/>
              <a:t> </a:t>
            </a:r>
            <a:r>
              <a:rPr lang="de-DE" sz="2200" b="1" dirty="0" err="1"/>
              <a:t>name</a:t>
            </a:r>
            <a:r>
              <a:rPr lang="de-DE" sz="2200" b="1" dirty="0"/>
              <a:t> </a:t>
            </a:r>
            <a:r>
              <a:rPr lang="de-DE" sz="2200" b="1" dirty="0" err="1"/>
              <a:t>and</a:t>
            </a:r>
            <a:r>
              <a:rPr lang="de-DE" sz="2200" b="1" dirty="0"/>
              <a:t> </a:t>
            </a:r>
            <a:r>
              <a:rPr lang="de-DE" sz="2200" b="1" dirty="0" err="1"/>
              <a:t>we</a:t>
            </a:r>
            <a:r>
              <a:rPr lang="de-DE" sz="2200" b="1" dirty="0"/>
              <a:t> </a:t>
            </a:r>
            <a:r>
              <a:rPr lang="de-DE" sz="2200" b="1" dirty="0" err="1"/>
              <a:t>know</a:t>
            </a:r>
            <a:r>
              <a:rPr lang="de-DE" sz="2200" b="1" dirty="0"/>
              <a:t>, </a:t>
            </a:r>
            <a:r>
              <a:rPr lang="de-DE" sz="2200" b="1" dirty="0" err="1"/>
              <a:t>it’s</a:t>
            </a:r>
            <a:r>
              <a:rPr lang="de-DE" sz="2200" b="1" dirty="0"/>
              <a:t> </a:t>
            </a:r>
            <a:r>
              <a:rPr lang="de-DE" sz="2200" b="1" dirty="0" smtClean="0"/>
              <a:t>an </a:t>
            </a:r>
            <a:r>
              <a:rPr lang="de-DE" sz="2200" b="1" dirty="0"/>
              <a:t>Interface</a:t>
            </a:r>
            <a:r>
              <a:rPr lang="de-DE" b="1" dirty="0" smtClean="0"/>
              <a:t>.</a:t>
            </a:r>
            <a:endParaRPr lang="hu-HU" b="1" dirty="0"/>
          </a:p>
          <a:p>
            <a:endParaRPr lang="de-DE" b="1" dirty="0" smtClean="0">
              <a:solidFill>
                <a:srgbClr val="FF0000"/>
              </a:solidFill>
            </a:endParaRPr>
          </a:p>
          <a:p>
            <a:r>
              <a:rPr lang="de-DE" b="1" dirty="0" err="1" smtClean="0">
                <a:solidFill>
                  <a:srgbClr val="FF0000"/>
                </a:solidFill>
              </a:rPr>
              <a:t>Example</a:t>
            </a:r>
            <a:r>
              <a:rPr lang="de-DE" b="1" dirty="0">
                <a:solidFill>
                  <a:srgbClr val="FF0000"/>
                </a:solidFill>
              </a:rPr>
              <a:t>: </a:t>
            </a:r>
            <a:endParaRPr lang="de-DE" b="1" dirty="0" smtClean="0">
              <a:solidFill>
                <a:srgbClr val="FF0000"/>
              </a:solidFill>
            </a:endParaRPr>
          </a:p>
          <a:p>
            <a:pPr lvl="1"/>
            <a:r>
              <a:rPr lang="de-DE" b="1" dirty="0" err="1" smtClean="0"/>
              <a:t>public</a:t>
            </a:r>
            <a:r>
              <a:rPr lang="de-DE" dirty="0" smtClean="0"/>
              <a:t> </a:t>
            </a:r>
            <a:r>
              <a:rPr lang="de-DE" b="1" dirty="0" err="1"/>
              <a:t>interface</a:t>
            </a:r>
            <a:r>
              <a:rPr lang="de-DE" dirty="0"/>
              <a:t> </a:t>
            </a:r>
            <a:r>
              <a:rPr lang="de-DE" dirty="0" err="1"/>
              <a:t>IMyInterface</a:t>
            </a:r>
            <a:r>
              <a:rPr lang="de-DE" dirty="0"/>
              <a:t> </a:t>
            </a:r>
            <a:r>
              <a:rPr lang="de-DE" dirty="0" smtClean="0"/>
              <a:t>{</a:t>
            </a:r>
            <a:endParaRPr lang="hu-HU" dirty="0"/>
          </a:p>
          <a:p>
            <a:r>
              <a:rPr lang="de-DE" dirty="0"/>
              <a:t>	</a:t>
            </a:r>
            <a:r>
              <a:rPr lang="en-US" dirty="0"/>
              <a:t>String </a:t>
            </a:r>
            <a:r>
              <a:rPr lang="en-US" i="1" dirty="0" err="1"/>
              <a:t>strString</a:t>
            </a:r>
            <a:r>
              <a:rPr lang="en-US" dirty="0"/>
              <a:t> = </a:t>
            </a:r>
            <a:r>
              <a:rPr lang="en-US" dirty="0" smtClean="0"/>
              <a:t>"";</a:t>
            </a:r>
            <a:endParaRPr lang="hu-HU" dirty="0"/>
          </a:p>
          <a:p>
            <a:r>
              <a:rPr lang="en-US" dirty="0"/>
              <a:t>	</a:t>
            </a:r>
            <a:r>
              <a:rPr lang="en-US" b="1" dirty="0"/>
              <a:t>public</a:t>
            </a:r>
            <a:r>
              <a:rPr lang="en-US" dirty="0"/>
              <a:t> String </a:t>
            </a:r>
            <a:r>
              <a:rPr lang="en-US" dirty="0" err="1"/>
              <a:t>getString</a:t>
            </a:r>
            <a:r>
              <a:rPr lang="en-US" dirty="0"/>
              <a:t>();</a:t>
            </a:r>
            <a:endParaRPr lang="hu-HU" dirty="0"/>
          </a:p>
          <a:p>
            <a:pPr lvl="1"/>
            <a:r>
              <a:rPr lang="en-US" dirty="0"/>
              <a:t>}</a:t>
            </a:r>
            <a:endParaRPr lang="hu-HU" dirty="0"/>
          </a:p>
          <a:p>
            <a:pPr algn="just"/>
            <a:endParaRPr lang="ro-RO" b="1" dirty="0" smtClean="0"/>
          </a:p>
          <a:p>
            <a:pPr algn="just"/>
            <a:endParaRPr lang="ro-RO" b="1" dirty="0"/>
          </a:p>
          <a:p>
            <a:pPr algn="just"/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04786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Methods and functions</a:t>
            </a:r>
            <a:r>
              <a:rPr lang="ro-RO" dirty="0" smtClean="0"/>
              <a:t>:</a:t>
            </a:r>
            <a:endParaRPr lang="hu-HU" b="1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657224" y="1700808"/>
            <a:ext cx="10772775" cy="4968552"/>
          </a:xfrm>
          <a:solidFill>
            <a:schemeClr val="tx2">
              <a:lumMod val="25000"/>
              <a:lumOff val="75000"/>
            </a:schemeClr>
          </a:solidFill>
        </p:spPr>
        <p:txBody>
          <a:bodyPr>
            <a:normAutofit/>
          </a:bodyPr>
          <a:lstStyle/>
          <a:p>
            <a:pPr algn="just">
              <a:lnSpc>
                <a:spcPct val="105000"/>
              </a:lnSpc>
            </a:pPr>
            <a:r>
              <a:rPr lang="de-DE" sz="2200" b="1" dirty="0" err="1"/>
              <a:t>Methods</a:t>
            </a:r>
            <a:r>
              <a:rPr lang="de-DE" sz="2200" b="1" dirty="0"/>
              <a:t> </a:t>
            </a:r>
            <a:r>
              <a:rPr lang="de-DE" sz="2200" b="1" dirty="0" err="1"/>
              <a:t>and</a:t>
            </a:r>
            <a:r>
              <a:rPr lang="de-DE" sz="2200" b="1" dirty="0"/>
              <a:t> </a:t>
            </a:r>
            <a:r>
              <a:rPr lang="de-DE" sz="2200" b="1" dirty="0" err="1"/>
              <a:t>fuctions</a:t>
            </a:r>
            <a:r>
              <a:rPr lang="de-DE" sz="2200" b="1" dirty="0"/>
              <a:t> </a:t>
            </a:r>
            <a:r>
              <a:rPr lang="de-DE" sz="2200" b="1" dirty="0" err="1"/>
              <a:t>always</a:t>
            </a:r>
            <a:r>
              <a:rPr lang="de-DE" sz="2200" b="1" dirty="0"/>
              <a:t> </a:t>
            </a:r>
            <a:r>
              <a:rPr lang="de-DE" sz="2200" b="1" dirty="0" err="1"/>
              <a:t>start</a:t>
            </a:r>
            <a:r>
              <a:rPr lang="de-DE" sz="2200" b="1" dirty="0"/>
              <a:t> </a:t>
            </a:r>
            <a:r>
              <a:rPr lang="de-DE" sz="2200" b="1" dirty="0" err="1"/>
              <a:t>with</a:t>
            </a:r>
            <a:r>
              <a:rPr lang="de-DE" sz="2200" b="1" dirty="0"/>
              <a:t> an </a:t>
            </a:r>
            <a:r>
              <a:rPr lang="de-DE" sz="2200" b="1" dirty="0" err="1"/>
              <a:t>uncapitialized</a:t>
            </a:r>
            <a:r>
              <a:rPr lang="de-DE" sz="2200" b="1" dirty="0"/>
              <a:t> </a:t>
            </a:r>
            <a:r>
              <a:rPr lang="de-DE" sz="2200" b="1" dirty="0" err="1"/>
              <a:t>letter</a:t>
            </a:r>
            <a:r>
              <a:rPr lang="de-DE" sz="2200" b="1" dirty="0"/>
              <a:t>. </a:t>
            </a:r>
          </a:p>
          <a:p>
            <a:pPr algn="just">
              <a:lnSpc>
                <a:spcPct val="105000"/>
              </a:lnSpc>
            </a:pPr>
            <a:r>
              <a:rPr lang="de-DE" sz="2200" b="1" dirty="0" err="1"/>
              <a:t>There</a:t>
            </a:r>
            <a:r>
              <a:rPr lang="de-DE" sz="2200" b="1" dirty="0"/>
              <a:t> </a:t>
            </a:r>
            <a:r>
              <a:rPr lang="de-DE" sz="2200" b="1" dirty="0" err="1"/>
              <a:t>are</a:t>
            </a:r>
            <a:r>
              <a:rPr lang="de-DE" sz="2200" b="1" dirty="0"/>
              <a:t> </a:t>
            </a:r>
            <a:r>
              <a:rPr lang="de-DE" sz="2200" b="1" dirty="0" err="1"/>
              <a:t>no</a:t>
            </a:r>
            <a:r>
              <a:rPr lang="de-DE" sz="2200" b="1" dirty="0"/>
              <a:t> </a:t>
            </a:r>
            <a:r>
              <a:rPr lang="de-DE" sz="2200" b="1" dirty="0" err="1"/>
              <a:t>prefixes</a:t>
            </a:r>
            <a:r>
              <a:rPr lang="de-DE" sz="2200" b="1" dirty="0"/>
              <a:t> </a:t>
            </a:r>
            <a:r>
              <a:rPr lang="de-DE" sz="2200" b="1" dirty="0" err="1"/>
              <a:t>involved</a:t>
            </a:r>
            <a:r>
              <a:rPr lang="de-DE" sz="2200" b="1" dirty="0"/>
              <a:t>.</a:t>
            </a:r>
            <a:endParaRPr lang="hu-HU" sz="2200" b="1" dirty="0"/>
          </a:p>
          <a:p>
            <a:pPr marL="0" indent="0">
              <a:buNone/>
            </a:pP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Example</a:t>
            </a:r>
            <a:r>
              <a:rPr lang="de-DE" b="1" dirty="0">
                <a:solidFill>
                  <a:srgbClr val="FF0000"/>
                </a:solidFill>
              </a:rPr>
              <a:t>: </a:t>
            </a:r>
            <a:endParaRPr lang="de-DE" b="1" dirty="0" smtClean="0">
              <a:solidFill>
                <a:srgbClr val="FF0000"/>
              </a:solidFill>
            </a:endParaRPr>
          </a:p>
          <a:p>
            <a:pPr lvl="3"/>
            <a:r>
              <a:rPr lang="de-DE" b="1" dirty="0" err="1"/>
              <a:t>public</a:t>
            </a:r>
            <a:r>
              <a:rPr lang="de-DE" dirty="0"/>
              <a:t> </a:t>
            </a:r>
            <a:r>
              <a:rPr lang="de-DE" b="1" dirty="0" err="1"/>
              <a:t>class</a:t>
            </a:r>
            <a:r>
              <a:rPr lang="de-DE" dirty="0"/>
              <a:t> </a:t>
            </a:r>
            <a:r>
              <a:rPr lang="de-DE" u="sng" dirty="0" err="1"/>
              <a:t>ExampleClass</a:t>
            </a:r>
            <a:r>
              <a:rPr lang="de-DE" dirty="0"/>
              <a:t> </a:t>
            </a:r>
            <a:r>
              <a:rPr lang="de-DE" dirty="0" smtClean="0"/>
              <a:t>{</a:t>
            </a:r>
            <a:endParaRPr lang="hu-HU" dirty="0"/>
          </a:p>
          <a:p>
            <a:pPr lvl="3"/>
            <a:r>
              <a:rPr lang="de-DE" dirty="0"/>
              <a:t>	/**</a:t>
            </a:r>
            <a:r>
              <a:rPr lang="de-DE" dirty="0" err="1"/>
              <a:t>Method</a:t>
            </a:r>
            <a:r>
              <a:rPr lang="de-DE" dirty="0"/>
              <a:t>*/</a:t>
            </a:r>
            <a:endParaRPr lang="hu-HU" dirty="0"/>
          </a:p>
          <a:p>
            <a:pPr lvl="3"/>
            <a:r>
              <a:rPr lang="de-DE" dirty="0"/>
              <a:t>	</a:t>
            </a:r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/>
              <a:t>void</a:t>
            </a:r>
            <a:r>
              <a:rPr lang="en-US" dirty="0"/>
              <a:t> </a:t>
            </a:r>
            <a:r>
              <a:rPr lang="en-US" dirty="0" err="1"/>
              <a:t>doSomethingSomewhere</a:t>
            </a:r>
            <a:r>
              <a:rPr lang="en-US" dirty="0"/>
              <a:t>(String </a:t>
            </a:r>
            <a:r>
              <a:rPr lang="en-US" dirty="0" err="1"/>
              <a:t>arg</a:t>
            </a:r>
            <a:r>
              <a:rPr lang="en-US" dirty="0"/>
              <a:t>) {</a:t>
            </a:r>
            <a:endParaRPr lang="hu-HU" dirty="0"/>
          </a:p>
          <a:p>
            <a:pPr lvl="3"/>
            <a:r>
              <a:rPr lang="en-US" dirty="0"/>
              <a:t>		</a:t>
            </a:r>
            <a:r>
              <a:rPr lang="en-US" dirty="0" err="1"/>
              <a:t>System.</a:t>
            </a:r>
            <a:r>
              <a:rPr lang="en-US" i="1" dirty="0" err="1"/>
              <a:t>out</a:t>
            </a:r>
            <a:r>
              <a:rPr lang="en-US" dirty="0" err="1"/>
              <a:t>.println</a:t>
            </a:r>
            <a:r>
              <a:rPr lang="en-US" dirty="0"/>
              <a:t>("Hello World");</a:t>
            </a:r>
            <a:endParaRPr lang="hu-HU" dirty="0"/>
          </a:p>
          <a:p>
            <a:pPr lvl="3"/>
            <a:r>
              <a:rPr lang="en-US" dirty="0"/>
              <a:t>	</a:t>
            </a:r>
            <a:r>
              <a:rPr lang="de-DE" dirty="0"/>
              <a:t>}</a:t>
            </a:r>
            <a:endParaRPr lang="hu-HU" dirty="0"/>
          </a:p>
          <a:p>
            <a:pPr lvl="3"/>
            <a:r>
              <a:rPr lang="en-US" dirty="0"/>
              <a:t>	/**Function**/</a:t>
            </a:r>
            <a:endParaRPr lang="hu-HU" dirty="0"/>
          </a:p>
          <a:p>
            <a:pPr lvl="3"/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 err="1"/>
              <a:t>int</a:t>
            </a:r>
            <a:r>
              <a:rPr lang="en-US" dirty="0"/>
              <a:t> </a:t>
            </a:r>
            <a:r>
              <a:rPr lang="en-US" dirty="0" err="1"/>
              <a:t>getResultFromSomewhere</a:t>
            </a:r>
            <a:r>
              <a:rPr lang="en-US" dirty="0"/>
              <a:t>(String </a:t>
            </a:r>
            <a:r>
              <a:rPr lang="en-US" dirty="0" err="1"/>
              <a:t>arg</a:t>
            </a:r>
            <a:r>
              <a:rPr lang="en-US" dirty="0"/>
              <a:t>) {</a:t>
            </a:r>
            <a:endParaRPr lang="hu-HU" dirty="0"/>
          </a:p>
          <a:p>
            <a:pPr lvl="3"/>
            <a:r>
              <a:rPr lang="en-US" dirty="0"/>
              <a:t>		</a:t>
            </a:r>
            <a:r>
              <a:rPr lang="en-US" dirty="0" err="1"/>
              <a:t>System.</a:t>
            </a:r>
            <a:r>
              <a:rPr lang="en-US" i="1" dirty="0" err="1"/>
              <a:t>out</a:t>
            </a:r>
            <a:r>
              <a:rPr lang="en-US" dirty="0" err="1"/>
              <a:t>.println</a:t>
            </a:r>
            <a:r>
              <a:rPr lang="en-US" dirty="0"/>
              <a:t>("Hello World");	</a:t>
            </a:r>
            <a:endParaRPr lang="hu-HU" dirty="0"/>
          </a:p>
          <a:p>
            <a:pPr lvl="3"/>
            <a:r>
              <a:rPr lang="en-US" dirty="0"/>
              <a:t>	</a:t>
            </a:r>
            <a:r>
              <a:rPr lang="en-US" b="1" dirty="0"/>
              <a:t>return</a:t>
            </a:r>
            <a:r>
              <a:rPr lang="en-US" dirty="0"/>
              <a:t> -1;</a:t>
            </a:r>
            <a:endParaRPr lang="hu-HU" dirty="0"/>
          </a:p>
          <a:p>
            <a:pPr lvl="3"/>
            <a:r>
              <a:rPr lang="en-US" dirty="0"/>
              <a:t>	</a:t>
            </a:r>
            <a:r>
              <a:rPr lang="de-DE" dirty="0"/>
              <a:t>}</a:t>
            </a:r>
            <a:endParaRPr lang="hu-HU" dirty="0"/>
          </a:p>
          <a:p>
            <a:pPr lvl="3"/>
            <a:r>
              <a:rPr lang="de-DE" dirty="0"/>
              <a:t>}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770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GUI – Element Prefixes</a:t>
            </a:r>
            <a:r>
              <a:rPr lang="ro-RO" dirty="0" smtClean="0"/>
              <a:t>: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231744"/>
              </p:ext>
            </p:extLst>
          </p:nvPr>
        </p:nvGraphicFramePr>
        <p:xfrm>
          <a:off x="657224" y="2276872"/>
          <a:ext cx="10772775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8455">
                  <a:extLst>
                    <a:ext uri="{9D8B030D-6E8A-4147-A177-3AD203B41FA5}">
                      <a16:colId xmlns:a16="http://schemas.microsoft.com/office/drawing/2014/main" val="1918351517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3564909898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605833738"/>
                    </a:ext>
                  </a:extLst>
                </a:gridCol>
                <a:gridCol w="2741712">
                  <a:extLst>
                    <a:ext uri="{9D8B030D-6E8A-4147-A177-3AD203B41FA5}">
                      <a16:colId xmlns:a16="http://schemas.microsoft.com/office/drawing/2014/main" val="2248897361"/>
                    </a:ext>
                  </a:extLst>
                </a:gridCol>
              </a:tblGrid>
              <a:tr h="5668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EditText</a:t>
                      </a:r>
                      <a:endParaRPr lang="hu-HU" sz="2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Button</a:t>
                      </a:r>
                      <a:endParaRPr lang="hu-HU" sz="2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RadioButton</a:t>
                      </a:r>
                      <a:endParaRPr lang="hu-HU" sz="2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2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TextView</a:t>
                      </a:r>
                      <a:endParaRPr lang="hu-HU" sz="2200" dirty="0" smtClean="0"/>
                    </a:p>
                    <a:p>
                      <a:endParaRPr lang="hu-H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9118665"/>
                  </a:ext>
                </a:extLst>
              </a:tr>
              <a:tr h="1089926">
                <a:tc>
                  <a:txBody>
                    <a:bodyPr/>
                    <a:lstStyle/>
                    <a:p>
                      <a:r>
                        <a:rPr lang="de-DE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Prefix</a:t>
                      </a:r>
                      <a:r>
                        <a:rPr lang="de-DE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&gt;</a:t>
                      </a:r>
                      <a:r>
                        <a:rPr lang="de-DE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txt</a:t>
                      </a:r>
                      <a:r>
                        <a:rPr lang="de-DE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endParaRPr lang="hu-HU" sz="2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2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Example</a:t>
                      </a:r>
                      <a:endParaRPr lang="hu-HU" sz="2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txtInputText</a:t>
                      </a:r>
                      <a:endParaRPr lang="hu-HU" sz="2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Prefix</a:t>
                      </a:r>
                      <a:r>
                        <a:rPr lang="de-DE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&gt;</a:t>
                      </a:r>
                      <a:r>
                        <a:rPr lang="de-DE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btn</a:t>
                      </a:r>
                      <a:r>
                        <a:rPr lang="de-DE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endParaRPr lang="hu-HU" sz="2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2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Example</a:t>
                      </a:r>
                      <a:endParaRPr lang="hu-HU" sz="2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btnSubmit</a:t>
                      </a:r>
                      <a:endParaRPr lang="hu-HU" sz="2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Prefix</a:t>
                      </a:r>
                      <a:r>
                        <a:rPr lang="de-DE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&gt;</a:t>
                      </a:r>
                      <a:r>
                        <a:rPr lang="de-DE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rdb</a:t>
                      </a:r>
                      <a:r>
                        <a:rPr lang="de-DE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endParaRPr lang="hu-HU" sz="2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Example</a:t>
                      </a:r>
                      <a:endParaRPr lang="hu-HU" sz="2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rdbCaseOne</a:t>
                      </a:r>
                      <a:endParaRPr lang="hu-HU" sz="2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hu-H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Prefix</a:t>
                      </a:r>
                      <a:r>
                        <a:rPr lang="de-DE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&gt;</a:t>
                      </a:r>
                      <a:r>
                        <a:rPr lang="de-DE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txtv</a:t>
                      </a:r>
                      <a:r>
                        <a:rPr lang="de-DE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endParaRPr lang="hu-HU" sz="2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22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Example</a:t>
                      </a:r>
                      <a:endParaRPr lang="hu-HU" sz="2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2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txtvOutput</a:t>
                      </a:r>
                      <a:endParaRPr lang="hu-HU" sz="2200" dirty="0" smtClean="0"/>
                    </a:p>
                    <a:p>
                      <a:endParaRPr lang="hu-H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840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12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Syntax</a:t>
            </a:r>
            <a:r>
              <a:rPr lang="ro-RO" dirty="0" smtClean="0"/>
              <a:t>:</a:t>
            </a:r>
            <a:endParaRPr lang="hu-HU" b="1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676274" y="1988840"/>
            <a:ext cx="10753725" cy="4176464"/>
          </a:xfrm>
          <a:solidFill>
            <a:schemeClr val="tx2">
              <a:lumMod val="25000"/>
              <a:lumOff val="75000"/>
            </a:schemeClr>
          </a:solidFill>
        </p:spPr>
        <p:txBody>
          <a:bodyPr>
            <a:normAutofit/>
          </a:bodyPr>
          <a:lstStyle/>
          <a:p>
            <a:endParaRPr lang="ro-RO" sz="2200" b="1" dirty="0" smtClean="0"/>
          </a:p>
          <a:p>
            <a:r>
              <a:rPr lang="de-DE" sz="2200" b="1" dirty="0" err="1" smtClean="0"/>
              <a:t>We</a:t>
            </a:r>
            <a:r>
              <a:rPr lang="de-DE" sz="2200" b="1" dirty="0" smtClean="0"/>
              <a:t> </a:t>
            </a:r>
            <a:r>
              <a:rPr lang="de-DE" sz="2200" b="1" dirty="0" err="1"/>
              <a:t>have</a:t>
            </a:r>
            <a:r>
              <a:rPr lang="de-DE" sz="2200" b="1" dirty="0"/>
              <a:t> </a:t>
            </a:r>
            <a:r>
              <a:rPr lang="de-DE" sz="2200" b="1" dirty="0" err="1"/>
              <a:t>to</a:t>
            </a:r>
            <a:r>
              <a:rPr lang="de-DE" sz="2200" b="1" dirty="0"/>
              <a:t> follow </a:t>
            </a:r>
            <a:r>
              <a:rPr lang="de-DE" sz="2200" b="1" dirty="0" err="1"/>
              <a:t>the</a:t>
            </a:r>
            <a:r>
              <a:rPr lang="de-DE" sz="2200" b="1" dirty="0"/>
              <a:t> </a:t>
            </a:r>
            <a:r>
              <a:rPr lang="de-DE" sz="2200" b="1" dirty="0" err="1"/>
              <a:t>following</a:t>
            </a:r>
            <a:r>
              <a:rPr lang="de-DE" sz="2200" b="1" dirty="0"/>
              <a:t> </a:t>
            </a:r>
            <a:r>
              <a:rPr lang="de-DE" sz="2200" b="1" dirty="0" smtClean="0"/>
              <a:t>Syntax </a:t>
            </a:r>
            <a:r>
              <a:rPr lang="de-DE" sz="2200" b="1" dirty="0" err="1" smtClean="0"/>
              <a:t>guidelines</a:t>
            </a:r>
            <a:r>
              <a:rPr lang="de-DE" sz="2200" b="1" dirty="0"/>
              <a:t>:</a:t>
            </a:r>
            <a:endParaRPr lang="hu-HU" sz="2200" b="1" dirty="0"/>
          </a:p>
          <a:p>
            <a:pPr lvl="0"/>
            <a:r>
              <a:rPr lang="de-DE" b="1" dirty="0" smtClean="0">
                <a:solidFill>
                  <a:srgbClr val="FF0000"/>
                </a:solidFill>
              </a:rPr>
              <a:t>Name </a:t>
            </a:r>
            <a:r>
              <a:rPr lang="de-DE" b="1" dirty="0" err="1" smtClean="0">
                <a:solidFill>
                  <a:srgbClr val="FF0000"/>
                </a:solidFill>
              </a:rPr>
              <a:t>conventions</a:t>
            </a:r>
            <a:r>
              <a:rPr lang="de-DE" b="1" dirty="0">
                <a:solidFill>
                  <a:srgbClr val="FF0000"/>
                </a:solidFill>
              </a:rPr>
              <a:t>:</a:t>
            </a:r>
            <a:endParaRPr lang="hu-HU" dirty="0">
              <a:solidFill>
                <a:srgbClr val="FF0000"/>
              </a:solidFill>
            </a:endParaRPr>
          </a:p>
          <a:p>
            <a:pPr marL="893763" lvl="0" indent="-441325">
              <a:buFont typeface="Wingdings" panose="05000000000000000000" pitchFamily="2" charset="2"/>
              <a:buChar char="Ø"/>
            </a:pPr>
            <a:r>
              <a:rPr lang="de-DE" b="1" dirty="0"/>
              <a:t>Variables</a:t>
            </a:r>
            <a:endParaRPr lang="hu-HU" b="1" dirty="0"/>
          </a:p>
          <a:p>
            <a:pPr marL="893763" lvl="0" indent="-441325">
              <a:buFont typeface="Wingdings" panose="05000000000000000000" pitchFamily="2" charset="2"/>
              <a:buChar char="Ø"/>
            </a:pPr>
            <a:r>
              <a:rPr lang="de-DE" b="1" dirty="0" err="1"/>
              <a:t>Methods</a:t>
            </a:r>
            <a:r>
              <a:rPr lang="de-DE" b="1" dirty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/>
              <a:t>Functions</a:t>
            </a:r>
            <a:endParaRPr lang="hu-HU" b="1" dirty="0"/>
          </a:p>
          <a:p>
            <a:pPr marL="893763" lvl="0" indent="-441325">
              <a:buFont typeface="Wingdings" panose="05000000000000000000" pitchFamily="2" charset="2"/>
              <a:buChar char="Ø"/>
            </a:pPr>
            <a:r>
              <a:rPr lang="de-DE" b="1" dirty="0" err="1"/>
              <a:t>Classes</a:t>
            </a:r>
            <a:r>
              <a:rPr lang="de-DE" b="1" dirty="0"/>
              <a:t> / Abstract </a:t>
            </a:r>
            <a:r>
              <a:rPr lang="de-DE" b="1" dirty="0" err="1"/>
              <a:t>Classes</a:t>
            </a:r>
            <a:endParaRPr lang="hu-HU" b="1" dirty="0"/>
          </a:p>
          <a:p>
            <a:pPr marL="893763" lvl="0" indent="-441325">
              <a:buFont typeface="Wingdings" panose="05000000000000000000" pitchFamily="2" charset="2"/>
              <a:buChar char="Ø"/>
            </a:pPr>
            <a:r>
              <a:rPr lang="de-DE" b="1" dirty="0"/>
              <a:t>Interfaces</a:t>
            </a:r>
            <a:endParaRPr lang="hu-HU" dirty="0"/>
          </a:p>
          <a:p>
            <a:pPr marL="893763" lvl="0" indent="-441325">
              <a:buFont typeface="Wingdings" panose="05000000000000000000" pitchFamily="2" charset="2"/>
              <a:buChar char="Ø"/>
            </a:pPr>
            <a:r>
              <a:rPr lang="de-DE" b="1" dirty="0" err="1"/>
              <a:t>Speaking</a:t>
            </a:r>
            <a:r>
              <a:rPr lang="de-DE" b="1" dirty="0"/>
              <a:t> </a:t>
            </a:r>
            <a:r>
              <a:rPr lang="de-DE" b="1" dirty="0" err="1"/>
              <a:t>names</a:t>
            </a:r>
            <a:endParaRPr lang="hu-HU" b="1" dirty="0"/>
          </a:p>
          <a:p>
            <a:pPr marL="893763" lvl="0" indent="-441325">
              <a:buFont typeface="Wingdings" panose="05000000000000000000" pitchFamily="2" charset="2"/>
              <a:buChar char="Ø"/>
            </a:pPr>
            <a:r>
              <a:rPr lang="de-DE" b="1" dirty="0" err="1"/>
              <a:t>Prefixes</a:t>
            </a:r>
            <a:r>
              <a:rPr lang="de-DE" b="1" dirty="0"/>
              <a:t> </a:t>
            </a:r>
            <a:endParaRPr lang="hu-HU" b="1" dirty="0"/>
          </a:p>
          <a:p>
            <a:pPr algn="just"/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6564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7224" y="332656"/>
            <a:ext cx="10772775" cy="1658198"/>
          </a:xfrm>
        </p:spPr>
        <p:txBody>
          <a:bodyPr/>
          <a:lstStyle/>
          <a:p>
            <a:r>
              <a:rPr lang="en-US" b="1" dirty="0" smtClean="0"/>
              <a:t>Syntax</a:t>
            </a:r>
            <a:r>
              <a:rPr lang="ro-RO" dirty="0" smtClean="0"/>
              <a:t>:</a:t>
            </a:r>
            <a:endParaRPr lang="hu-HU" b="1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682532" y="1700808"/>
            <a:ext cx="10753725" cy="4896544"/>
          </a:xfrm>
          <a:solidFill>
            <a:schemeClr val="tx2">
              <a:lumMod val="25000"/>
              <a:lumOff val="75000"/>
            </a:schemeClr>
          </a:solidFill>
        </p:spPr>
        <p:txBody>
          <a:bodyPr>
            <a:normAutofit fontScale="92500" lnSpcReduction="20000"/>
          </a:bodyPr>
          <a:lstStyle/>
          <a:p>
            <a:pPr lvl="0"/>
            <a:r>
              <a:rPr lang="de-DE" b="1" dirty="0" err="1" smtClean="0">
                <a:solidFill>
                  <a:srgbClr val="FF0000"/>
                </a:solidFill>
              </a:rPr>
              <a:t>Structure</a:t>
            </a:r>
            <a:r>
              <a:rPr lang="de-DE" b="1" dirty="0" smtClean="0">
                <a:solidFill>
                  <a:srgbClr val="FF0000"/>
                </a:solidFill>
              </a:rPr>
              <a:t>:</a:t>
            </a:r>
            <a:endParaRPr lang="hu-HU" dirty="0">
              <a:solidFill>
                <a:srgbClr val="FF0000"/>
              </a:solidFill>
            </a:endParaRPr>
          </a:p>
          <a:p>
            <a:pPr marL="536575" lvl="0" indent="-357188">
              <a:buFont typeface="Arial" panose="020B0604020202020204" pitchFamily="34" charset="0"/>
              <a:buChar char="•"/>
            </a:pPr>
            <a:r>
              <a:rPr lang="de-DE" b="1" dirty="0" err="1"/>
              <a:t>We</a:t>
            </a:r>
            <a:r>
              <a:rPr lang="de-DE" b="1" dirty="0"/>
              <a:t> do not wirte </a:t>
            </a:r>
            <a:r>
              <a:rPr lang="de-DE" b="1" dirty="0" err="1"/>
              <a:t>continuous</a:t>
            </a:r>
            <a:r>
              <a:rPr lang="de-DE" b="1" dirty="0"/>
              <a:t> </a:t>
            </a:r>
            <a:r>
              <a:rPr lang="de-DE" b="1" dirty="0" err="1"/>
              <a:t>text</a:t>
            </a:r>
            <a:r>
              <a:rPr lang="de-DE" b="1" dirty="0"/>
              <a:t> like </a:t>
            </a:r>
            <a:r>
              <a:rPr lang="de-DE" b="1" dirty="0" err="1"/>
              <a:t>we</a:t>
            </a:r>
            <a:r>
              <a:rPr lang="de-DE" b="1" dirty="0"/>
              <a:t> </a:t>
            </a:r>
            <a:r>
              <a:rPr lang="de-DE" b="1" dirty="0" err="1"/>
              <a:t>would</a:t>
            </a:r>
            <a:r>
              <a:rPr lang="de-DE" b="1" dirty="0"/>
              <a:t> </a:t>
            </a:r>
            <a:r>
              <a:rPr lang="de-DE" b="1" dirty="0" err="1"/>
              <a:t>for</a:t>
            </a:r>
            <a:r>
              <a:rPr lang="de-DE" b="1" dirty="0"/>
              <a:t> an </a:t>
            </a:r>
            <a:r>
              <a:rPr lang="de-DE" b="1" dirty="0" err="1"/>
              <a:t>essay</a:t>
            </a:r>
            <a:endParaRPr lang="hu-HU" b="1" dirty="0"/>
          </a:p>
          <a:p>
            <a:pPr marL="987425" lvl="1">
              <a:buFont typeface="Arial" panose="020B0604020202020204" pitchFamily="34" charset="0"/>
              <a:buChar char="•"/>
            </a:pP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indents</a:t>
            </a:r>
            <a:endParaRPr lang="hu-HU" dirty="0"/>
          </a:p>
          <a:p>
            <a:pPr marL="987425" lvl="1">
              <a:buFont typeface="Arial" panose="020B0604020202020204" pitchFamily="34" charset="0"/>
              <a:buChar char="•"/>
            </a:pP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empty</a:t>
            </a:r>
            <a:r>
              <a:rPr lang="de-DE" dirty="0"/>
              <a:t> </a:t>
            </a:r>
            <a:r>
              <a:rPr lang="de-DE" dirty="0" err="1"/>
              <a:t>lines</a:t>
            </a:r>
            <a:endParaRPr lang="hu-HU" dirty="0"/>
          </a:p>
          <a:p>
            <a:pPr marL="536575" indent="-357188">
              <a:buFont typeface="Arial" panose="020B0604020202020204" pitchFamily="34" charset="0"/>
              <a:buChar char="•"/>
            </a:pPr>
            <a:r>
              <a:rPr lang="de-DE" b="1" dirty="0" err="1"/>
              <a:t>Avoid</a:t>
            </a:r>
            <a:r>
              <a:rPr lang="de-DE" b="1" dirty="0"/>
              <a:t> </a:t>
            </a:r>
            <a:r>
              <a:rPr lang="de-DE" b="1" dirty="0" err="1"/>
              <a:t>complex</a:t>
            </a:r>
            <a:r>
              <a:rPr lang="de-DE" b="1" dirty="0"/>
              <a:t>:</a:t>
            </a:r>
            <a:endParaRPr lang="hu-HU" b="1" dirty="0"/>
          </a:p>
          <a:p>
            <a:pPr marL="987425" lvl="1">
              <a:buFont typeface="Arial" panose="020B0604020202020204" pitchFamily="34" charset="0"/>
              <a:buChar char="•"/>
            </a:pPr>
            <a:r>
              <a:rPr lang="de-DE" dirty="0" err="1"/>
              <a:t>Methods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Functions</a:t>
            </a:r>
            <a:endParaRPr lang="hu-HU" dirty="0"/>
          </a:p>
          <a:p>
            <a:pPr marL="1439863" lvl="2" indent="-273050">
              <a:buFont typeface="Arial" panose="020B0604020202020204" pitchFamily="34" charset="0"/>
              <a:buChar char="•"/>
            </a:pPr>
            <a:r>
              <a:rPr lang="de-DE" sz="2400" dirty="0" err="1" smtClean="0"/>
              <a:t>Don‘t</a:t>
            </a:r>
            <a:r>
              <a:rPr lang="de-DE" sz="2400" dirty="0" smtClean="0"/>
              <a:t> </a:t>
            </a:r>
            <a:r>
              <a:rPr lang="de-DE" sz="2400" dirty="0" err="1"/>
              <a:t>use</a:t>
            </a:r>
            <a:r>
              <a:rPr lang="de-DE" sz="2400" dirty="0"/>
              <a:t> </a:t>
            </a:r>
            <a:r>
              <a:rPr lang="de-DE" sz="2400" dirty="0" err="1" smtClean="0"/>
              <a:t>more</a:t>
            </a:r>
            <a:r>
              <a:rPr lang="de-DE" sz="2400" dirty="0" smtClean="0"/>
              <a:t> </a:t>
            </a:r>
            <a:r>
              <a:rPr lang="de-DE" sz="2400" dirty="0" err="1" smtClean="0"/>
              <a:t>than</a:t>
            </a:r>
            <a:r>
              <a:rPr lang="de-DE" sz="2400" dirty="0" smtClean="0"/>
              <a:t> </a:t>
            </a:r>
            <a:r>
              <a:rPr lang="de-DE" sz="2400" dirty="0"/>
              <a:t>4 </a:t>
            </a:r>
            <a:r>
              <a:rPr lang="de-DE" sz="2400" dirty="0" err="1" smtClean="0"/>
              <a:t>parameters</a:t>
            </a:r>
            <a:endParaRPr lang="hu-HU" sz="2400" dirty="0"/>
          </a:p>
          <a:p>
            <a:pPr marL="1439863" lvl="2" indent="-273050">
              <a:buFont typeface="Arial" panose="020B0604020202020204" pitchFamily="34" charset="0"/>
              <a:buChar char="•"/>
            </a:pP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/>
              <a:t>clauses</a:t>
            </a:r>
            <a:endParaRPr lang="hu-HU" sz="2400" dirty="0"/>
          </a:p>
          <a:p>
            <a:pPr marL="1976438" lvl="2" indent="-273050">
              <a:buFont typeface="Arial" panose="020B0604020202020204" pitchFamily="34" charset="0"/>
              <a:buChar char="•"/>
            </a:pPr>
            <a:r>
              <a:rPr lang="de-DE" sz="2400" dirty="0"/>
              <a:t>Keep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condtion</a:t>
            </a:r>
            <a:r>
              <a:rPr lang="de-DE" sz="2400" dirty="0"/>
              <a:t> </a:t>
            </a:r>
            <a:r>
              <a:rPr lang="de-DE" sz="2400" dirty="0"/>
              <a:t>simple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 err="1"/>
              <a:t>readable</a:t>
            </a:r>
            <a:endParaRPr lang="hu-HU" sz="2400" dirty="0"/>
          </a:p>
          <a:p>
            <a:pPr marL="987425" lvl="1">
              <a:buFont typeface="Arial" panose="020B0604020202020204" pitchFamily="34" charset="0"/>
              <a:buChar char="•"/>
            </a:pPr>
            <a:r>
              <a:rPr lang="de-DE" dirty="0" err="1"/>
              <a:t>Nested</a:t>
            </a:r>
            <a:r>
              <a:rPr lang="de-DE" dirty="0"/>
              <a:t> </a:t>
            </a:r>
            <a:r>
              <a:rPr lang="de-DE" dirty="0" err="1" smtClean="0"/>
              <a:t>loops</a:t>
            </a:r>
            <a:endParaRPr lang="hu-HU" dirty="0"/>
          </a:p>
          <a:p>
            <a:pPr marL="536575" lvl="0" indent="-357188">
              <a:buFont typeface="Arial" panose="020B0604020202020204" pitchFamily="34" charset="0"/>
              <a:buChar char="•"/>
            </a:pPr>
            <a:r>
              <a:rPr lang="de-DE" b="1" dirty="0" err="1"/>
              <a:t>Avoid</a:t>
            </a:r>
            <a:r>
              <a:rPr lang="de-DE" b="1" dirty="0"/>
              <a:t> </a:t>
            </a:r>
            <a:r>
              <a:rPr lang="de-DE" b="1" dirty="0" err="1"/>
              <a:t>code</a:t>
            </a:r>
            <a:r>
              <a:rPr lang="de-DE" b="1" dirty="0"/>
              <a:t> </a:t>
            </a:r>
            <a:r>
              <a:rPr lang="de-DE" b="1" dirty="0" err="1"/>
              <a:t>redundancy</a:t>
            </a:r>
            <a:endParaRPr lang="hu-HU" b="1" dirty="0"/>
          </a:p>
          <a:p>
            <a:pPr marL="536575" indent="-357188">
              <a:buFont typeface="Arial" panose="020B0604020202020204" pitchFamily="34" charset="0"/>
              <a:buChar char="•"/>
            </a:pPr>
            <a:r>
              <a:rPr lang="de-DE" b="1" dirty="0" err="1"/>
              <a:t>Use</a:t>
            </a:r>
            <a:r>
              <a:rPr lang="de-DE" b="1" dirty="0"/>
              <a:t> „</a:t>
            </a:r>
            <a:r>
              <a:rPr lang="de-DE" b="1" dirty="0" err="1"/>
              <a:t>tmpVariables</a:t>
            </a:r>
            <a:r>
              <a:rPr lang="de-DE" b="1" dirty="0"/>
              <a:t>“ in </a:t>
            </a:r>
            <a:r>
              <a:rPr lang="de-DE" b="1" dirty="0" err="1" smtClean="0"/>
              <a:t>functions</a:t>
            </a:r>
            <a:endParaRPr lang="de-DE" b="1" dirty="0" smtClean="0"/>
          </a:p>
          <a:p>
            <a:pPr marL="536575" lvl="0" indent="-357188">
              <a:buFont typeface="Arial" panose="020B0604020202020204" pitchFamily="34" charset="0"/>
              <a:buChar char="•"/>
            </a:pPr>
            <a:r>
              <a:rPr lang="de-DE" b="1" dirty="0"/>
              <a:t>Do not </a:t>
            </a:r>
            <a:r>
              <a:rPr lang="de-DE" b="1" dirty="0" err="1"/>
              <a:t>forget</a:t>
            </a:r>
            <a:r>
              <a:rPr lang="de-DE" b="1" dirty="0"/>
              <a:t> </a:t>
            </a:r>
            <a:r>
              <a:rPr lang="de-DE" b="1" dirty="0" err="1"/>
              <a:t>to</a:t>
            </a:r>
            <a:r>
              <a:rPr lang="de-DE" b="1" dirty="0"/>
              <a:t> check </a:t>
            </a:r>
            <a:r>
              <a:rPr lang="de-DE" b="1" dirty="0" err="1"/>
              <a:t>your</a:t>
            </a:r>
            <a:r>
              <a:rPr lang="de-DE" b="1" dirty="0"/>
              <a:t> </a:t>
            </a:r>
            <a:r>
              <a:rPr lang="de-DE" b="1" dirty="0" err="1"/>
              <a:t>parameters</a:t>
            </a:r>
            <a:endParaRPr lang="hu-HU" b="1" dirty="0"/>
          </a:p>
          <a:p>
            <a:pPr marL="536575" lvl="0" indent="-357188">
              <a:buFont typeface="Arial" panose="020B0604020202020204" pitchFamily="34" charset="0"/>
              <a:buChar char="•"/>
            </a:pPr>
            <a:r>
              <a:rPr lang="de-DE" b="1" dirty="0" err="1"/>
              <a:t>If</a:t>
            </a:r>
            <a:r>
              <a:rPr lang="de-DE" b="1" dirty="0"/>
              <a:t> </a:t>
            </a:r>
            <a:r>
              <a:rPr lang="de-DE" b="1" dirty="0" err="1"/>
              <a:t>you</a:t>
            </a:r>
            <a:r>
              <a:rPr lang="de-DE" b="1" dirty="0"/>
              <a:t> </a:t>
            </a:r>
            <a:r>
              <a:rPr lang="de-DE" b="1" dirty="0" err="1"/>
              <a:t>implement</a:t>
            </a:r>
            <a:r>
              <a:rPr lang="de-DE" b="1" dirty="0"/>
              <a:t> </a:t>
            </a:r>
            <a:r>
              <a:rPr lang="de-DE" b="1" dirty="0" smtClean="0"/>
              <a:t>a </a:t>
            </a:r>
            <a:r>
              <a:rPr lang="de-DE" b="1" dirty="0" err="1"/>
              <a:t>recursive</a:t>
            </a:r>
            <a:r>
              <a:rPr lang="de-DE" b="1" dirty="0"/>
              <a:t> </a:t>
            </a:r>
            <a:r>
              <a:rPr lang="de-DE" b="1" dirty="0" err="1" smtClean="0"/>
              <a:t>function</a:t>
            </a:r>
            <a:r>
              <a:rPr lang="de-DE" b="1" dirty="0" smtClean="0"/>
              <a:t>, </a:t>
            </a:r>
            <a:r>
              <a:rPr lang="de-DE" b="1" dirty="0" err="1"/>
              <a:t>there</a:t>
            </a:r>
            <a:r>
              <a:rPr lang="de-DE" b="1" dirty="0"/>
              <a:t> </a:t>
            </a:r>
            <a:r>
              <a:rPr lang="de-DE" b="1" dirty="0" err="1"/>
              <a:t>has</a:t>
            </a:r>
            <a:r>
              <a:rPr lang="de-DE" b="1" dirty="0"/>
              <a:t>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r>
              <a:rPr lang="de-DE" b="1" dirty="0" err="1"/>
              <a:t>be</a:t>
            </a:r>
            <a:r>
              <a:rPr lang="de-DE" b="1" dirty="0"/>
              <a:t> a </a:t>
            </a:r>
            <a:r>
              <a:rPr lang="de-DE" b="1" dirty="0" err="1"/>
              <a:t>checked</a:t>
            </a:r>
            <a:r>
              <a:rPr lang="de-DE" b="1" dirty="0"/>
              <a:t> </a:t>
            </a:r>
            <a:r>
              <a:rPr lang="de-DE" b="1" dirty="0" err="1"/>
              <a:t>termination</a:t>
            </a:r>
            <a:r>
              <a:rPr lang="de-DE" b="1" dirty="0"/>
              <a:t> </a:t>
            </a:r>
            <a:r>
              <a:rPr lang="de-DE" b="1" dirty="0" err="1"/>
              <a:t>condtion</a:t>
            </a:r>
            <a:endParaRPr lang="hu-HU" b="1" dirty="0"/>
          </a:p>
          <a:p>
            <a:pPr marL="536575" indent="-357188">
              <a:buFont typeface="Arial" panose="020B0604020202020204" pitchFamily="34" charset="0"/>
              <a:buChar char="•"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40289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7224" y="332656"/>
            <a:ext cx="10772775" cy="1658198"/>
          </a:xfrm>
        </p:spPr>
        <p:txBody>
          <a:bodyPr/>
          <a:lstStyle/>
          <a:p>
            <a:r>
              <a:rPr lang="en-US" b="1" dirty="0" smtClean="0"/>
              <a:t>Syntax</a:t>
            </a:r>
            <a:r>
              <a:rPr lang="ro-RO" dirty="0" smtClean="0"/>
              <a:t>:</a:t>
            </a:r>
            <a:endParaRPr lang="hu-HU" b="1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682532" y="1700808"/>
            <a:ext cx="10753725" cy="4896544"/>
          </a:xfrm>
          <a:solidFill>
            <a:schemeClr val="tx2">
              <a:lumMod val="25000"/>
              <a:lumOff val="75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de-DE" b="1" dirty="0">
                <a:solidFill>
                  <a:srgbClr val="FF0000"/>
                </a:solidFill>
              </a:rPr>
              <a:t>OOP Class </a:t>
            </a:r>
            <a:r>
              <a:rPr lang="de-DE" b="1" dirty="0" err="1">
                <a:solidFill>
                  <a:srgbClr val="FF0000"/>
                </a:solidFill>
              </a:rPr>
              <a:t>Structure</a:t>
            </a:r>
            <a:r>
              <a:rPr lang="de-DE" b="1" dirty="0" smtClean="0">
                <a:solidFill>
                  <a:srgbClr val="FF0000"/>
                </a:solidFill>
              </a:rPr>
              <a:t>:</a:t>
            </a:r>
            <a:endParaRPr lang="hu-HU" dirty="0">
              <a:solidFill>
                <a:srgbClr val="FF0000"/>
              </a:solidFill>
            </a:endParaRPr>
          </a:p>
          <a:p>
            <a:pPr marL="536575" indent="-357188">
              <a:lnSpc>
                <a:spcPct val="75000"/>
              </a:lnSpc>
              <a:buFont typeface="Arial" panose="020B0604020202020204" pitchFamily="34" charset="0"/>
              <a:buChar char="•"/>
            </a:pPr>
            <a:r>
              <a:rPr lang="de-DE" sz="2200" b="1" dirty="0" err="1"/>
              <a:t>Prefer</a:t>
            </a:r>
            <a:r>
              <a:rPr lang="de-DE" sz="2200" b="1" dirty="0"/>
              <a:t> </a:t>
            </a:r>
            <a:r>
              <a:rPr lang="de-DE" sz="2200" b="1" dirty="0" err="1"/>
              <a:t>to</a:t>
            </a:r>
            <a:r>
              <a:rPr lang="de-DE" sz="2200" b="1" dirty="0"/>
              <a:t> </a:t>
            </a:r>
            <a:r>
              <a:rPr lang="de-DE" sz="2200" b="1" dirty="0" err="1"/>
              <a:t>extend</a:t>
            </a:r>
            <a:r>
              <a:rPr lang="de-DE" sz="2200" b="1" dirty="0"/>
              <a:t> </a:t>
            </a:r>
            <a:r>
              <a:rPr lang="de-DE" sz="2200" b="1" dirty="0"/>
              <a:t> </a:t>
            </a:r>
            <a:r>
              <a:rPr lang="de-DE" sz="2200" b="1" dirty="0" err="1"/>
              <a:t>one</a:t>
            </a:r>
            <a:r>
              <a:rPr lang="de-DE" sz="2200" b="1" dirty="0"/>
              <a:t> </a:t>
            </a:r>
            <a:r>
              <a:rPr lang="de-DE" sz="2200" b="1" dirty="0" err="1"/>
              <a:t>class</a:t>
            </a:r>
            <a:r>
              <a:rPr lang="de-DE" sz="2200" b="1" dirty="0"/>
              <a:t> </a:t>
            </a:r>
            <a:r>
              <a:rPr lang="de-DE" sz="2200" b="1" dirty="0" err="1"/>
              <a:t>more</a:t>
            </a:r>
            <a:r>
              <a:rPr lang="de-DE" sz="2200" b="1" dirty="0"/>
              <a:t> </a:t>
            </a:r>
            <a:r>
              <a:rPr lang="de-DE" sz="2200" b="1" dirty="0" err="1"/>
              <a:t>than</a:t>
            </a:r>
            <a:r>
              <a:rPr lang="de-DE" sz="2200" b="1" dirty="0"/>
              <a:t> </a:t>
            </a:r>
            <a:r>
              <a:rPr lang="de-DE" sz="2200" b="1" dirty="0" err="1"/>
              <a:t>one</a:t>
            </a:r>
            <a:r>
              <a:rPr lang="de-DE" sz="2200" b="1" dirty="0"/>
              <a:t> </a:t>
            </a:r>
            <a:r>
              <a:rPr lang="de-DE" sz="2200" b="1" dirty="0" err="1"/>
              <a:t>class</a:t>
            </a:r>
            <a:r>
              <a:rPr lang="de-DE" sz="2200" b="1" dirty="0"/>
              <a:t> </a:t>
            </a:r>
            <a:r>
              <a:rPr lang="de-DE" sz="2200" b="1" dirty="0" err="1"/>
              <a:t>less</a:t>
            </a:r>
            <a:endParaRPr lang="hu-HU" sz="2200" b="1" dirty="0"/>
          </a:p>
          <a:p>
            <a:pPr marL="536575" indent="-357188">
              <a:lnSpc>
                <a:spcPct val="75000"/>
              </a:lnSpc>
              <a:buFont typeface="Arial" panose="020B0604020202020204" pitchFamily="34" charset="0"/>
              <a:buChar char="•"/>
            </a:pPr>
            <a:r>
              <a:rPr lang="de-DE" sz="2200" b="1" dirty="0" err="1"/>
              <a:t>Always</a:t>
            </a:r>
            <a:r>
              <a:rPr lang="de-DE" sz="2200" b="1" dirty="0"/>
              <a:t> check </a:t>
            </a:r>
            <a:r>
              <a:rPr lang="de-DE" sz="2200" b="1" dirty="0" err="1"/>
              <a:t>your</a:t>
            </a:r>
            <a:r>
              <a:rPr lang="de-DE" sz="2200" b="1" dirty="0"/>
              <a:t> </a:t>
            </a:r>
            <a:r>
              <a:rPr lang="de-DE" sz="2200" b="1" dirty="0" err="1"/>
              <a:t>hierarchical</a:t>
            </a:r>
            <a:r>
              <a:rPr lang="de-DE" sz="2200" b="1" dirty="0"/>
              <a:t> </a:t>
            </a:r>
            <a:r>
              <a:rPr lang="de-DE" sz="2200" b="1" dirty="0" err="1"/>
              <a:t>stucture</a:t>
            </a:r>
            <a:r>
              <a:rPr lang="de-DE" sz="2200" b="1" dirty="0"/>
              <a:t> </a:t>
            </a:r>
            <a:r>
              <a:rPr lang="de-DE" sz="2200" b="1" dirty="0" err="1"/>
              <a:t>of</a:t>
            </a:r>
            <a:r>
              <a:rPr lang="de-DE" sz="2200" b="1" dirty="0"/>
              <a:t> </a:t>
            </a:r>
            <a:r>
              <a:rPr lang="de-DE" sz="2200" b="1" dirty="0" err="1"/>
              <a:t>your</a:t>
            </a:r>
            <a:r>
              <a:rPr lang="de-DE" sz="2200" b="1" dirty="0"/>
              <a:t> </a:t>
            </a:r>
            <a:r>
              <a:rPr lang="de-DE" sz="2200" b="1" dirty="0" err="1"/>
              <a:t>class</a:t>
            </a:r>
            <a:r>
              <a:rPr lang="de-DE" sz="2200" b="1" dirty="0"/>
              <a:t>, </a:t>
            </a:r>
            <a:r>
              <a:rPr lang="de-DE" sz="2200" b="1" dirty="0" err="1"/>
              <a:t>always</a:t>
            </a:r>
            <a:r>
              <a:rPr lang="de-DE" sz="2200" b="1" dirty="0"/>
              <a:t> </a:t>
            </a:r>
            <a:r>
              <a:rPr lang="de-DE" sz="2200" b="1" dirty="0" err="1"/>
              <a:t>know</a:t>
            </a:r>
            <a:r>
              <a:rPr lang="de-DE" sz="2200" b="1" dirty="0"/>
              <a:t> </a:t>
            </a:r>
            <a:r>
              <a:rPr lang="de-DE" sz="2200" b="1" dirty="0" err="1"/>
              <a:t>what</a:t>
            </a:r>
            <a:r>
              <a:rPr lang="de-DE" sz="2200" b="1" dirty="0"/>
              <a:t> </a:t>
            </a:r>
            <a:r>
              <a:rPr lang="de-DE" sz="2200" b="1" dirty="0" err="1"/>
              <a:t>each</a:t>
            </a:r>
            <a:r>
              <a:rPr lang="de-DE" sz="2200" b="1" dirty="0"/>
              <a:t> </a:t>
            </a:r>
            <a:r>
              <a:rPr lang="de-DE" sz="2200" b="1" dirty="0" err="1"/>
              <a:t>class</a:t>
            </a:r>
            <a:r>
              <a:rPr lang="de-DE" sz="2200" b="1" dirty="0"/>
              <a:t> </a:t>
            </a:r>
            <a:r>
              <a:rPr lang="de-DE" sz="2200" b="1" dirty="0" err="1"/>
              <a:t>is</a:t>
            </a:r>
            <a:r>
              <a:rPr lang="de-DE" sz="2200" b="1" dirty="0"/>
              <a:t> </a:t>
            </a:r>
            <a:r>
              <a:rPr lang="de-DE" sz="2200" b="1" dirty="0" err="1"/>
              <a:t>doing</a:t>
            </a:r>
            <a:r>
              <a:rPr lang="de-DE" sz="2200" b="1" dirty="0"/>
              <a:t> </a:t>
            </a:r>
            <a:r>
              <a:rPr lang="de-DE" sz="2200" b="1" dirty="0" err="1"/>
              <a:t>and</a:t>
            </a:r>
            <a:r>
              <a:rPr lang="de-DE" sz="2200" b="1" dirty="0"/>
              <a:t> </a:t>
            </a:r>
            <a:r>
              <a:rPr lang="de-DE" sz="2200" b="1" dirty="0" err="1"/>
              <a:t>differntiates</a:t>
            </a:r>
            <a:r>
              <a:rPr lang="de-DE" sz="2200" b="1" dirty="0"/>
              <a:t> </a:t>
            </a:r>
            <a:r>
              <a:rPr lang="de-DE" sz="2200" b="1" dirty="0" err="1"/>
              <a:t>the</a:t>
            </a:r>
            <a:r>
              <a:rPr lang="de-DE" sz="2200" b="1" dirty="0"/>
              <a:t> </a:t>
            </a:r>
            <a:r>
              <a:rPr lang="de-DE" sz="2200" b="1" dirty="0" err="1"/>
              <a:t>child</a:t>
            </a:r>
            <a:r>
              <a:rPr lang="de-DE" sz="2200" b="1" dirty="0"/>
              <a:t> </a:t>
            </a:r>
            <a:r>
              <a:rPr lang="de-DE" sz="2200" b="1" dirty="0" err="1"/>
              <a:t>class</a:t>
            </a:r>
            <a:r>
              <a:rPr lang="de-DE" sz="2200" b="1" dirty="0"/>
              <a:t> </a:t>
            </a:r>
            <a:r>
              <a:rPr lang="de-DE" sz="2200" b="1" dirty="0" err="1"/>
              <a:t>from</a:t>
            </a:r>
            <a:r>
              <a:rPr lang="de-DE" sz="2200" b="1" dirty="0"/>
              <a:t> </a:t>
            </a:r>
            <a:r>
              <a:rPr lang="de-DE" sz="2200" b="1" dirty="0" err="1"/>
              <a:t>the</a:t>
            </a:r>
            <a:r>
              <a:rPr lang="de-DE" sz="2200" b="1" dirty="0"/>
              <a:t> </a:t>
            </a:r>
            <a:r>
              <a:rPr lang="de-DE" sz="2200" b="1" dirty="0" err="1"/>
              <a:t>parent</a:t>
            </a:r>
            <a:r>
              <a:rPr lang="de-DE" sz="2200" b="1" dirty="0"/>
              <a:t> </a:t>
            </a:r>
            <a:r>
              <a:rPr lang="de-DE" sz="2200" b="1" dirty="0" err="1"/>
              <a:t>class</a:t>
            </a:r>
            <a:r>
              <a:rPr lang="de-DE" sz="2200" b="1" dirty="0"/>
              <a:t>.</a:t>
            </a:r>
            <a:endParaRPr lang="hu-HU" sz="2200" b="1" dirty="0"/>
          </a:p>
          <a:p>
            <a:pPr marL="536575" indent="-357188">
              <a:lnSpc>
                <a:spcPct val="75000"/>
              </a:lnSpc>
              <a:buFont typeface="Arial" panose="020B0604020202020204" pitchFamily="34" charset="0"/>
              <a:buChar char="•"/>
            </a:pPr>
            <a:r>
              <a:rPr lang="de-DE" sz="2200" b="1" dirty="0" err="1"/>
              <a:t>Use</a:t>
            </a:r>
            <a:r>
              <a:rPr lang="de-DE" sz="2200" b="1" dirty="0"/>
              <a:t> </a:t>
            </a:r>
            <a:r>
              <a:rPr lang="de-DE" sz="2200" b="1" dirty="0" err="1"/>
              <a:t>the</a:t>
            </a:r>
            <a:r>
              <a:rPr lang="de-DE" sz="2200" b="1" dirty="0"/>
              <a:t> </a:t>
            </a:r>
            <a:r>
              <a:rPr lang="de-DE" sz="2200" b="1" dirty="0" err="1"/>
              <a:t>inheritance</a:t>
            </a:r>
            <a:r>
              <a:rPr lang="de-DE" sz="2200" b="1" dirty="0"/>
              <a:t> </a:t>
            </a:r>
            <a:r>
              <a:rPr lang="de-DE" sz="2200" b="1" dirty="0" err="1"/>
              <a:t>of</a:t>
            </a:r>
            <a:r>
              <a:rPr lang="de-DE" sz="2200" b="1" dirty="0"/>
              <a:t> </a:t>
            </a:r>
            <a:r>
              <a:rPr lang="de-DE" sz="2200" b="1" dirty="0" err="1"/>
              <a:t>your</a:t>
            </a:r>
            <a:r>
              <a:rPr lang="de-DE" sz="2200" b="1" dirty="0"/>
              <a:t> </a:t>
            </a:r>
            <a:r>
              <a:rPr lang="de-DE" sz="2200" b="1" dirty="0" err="1"/>
              <a:t>parent</a:t>
            </a:r>
            <a:r>
              <a:rPr lang="de-DE" sz="2200" b="1" dirty="0"/>
              <a:t> </a:t>
            </a:r>
            <a:r>
              <a:rPr lang="de-DE" sz="2200" b="1" dirty="0" err="1"/>
              <a:t>class</a:t>
            </a:r>
            <a:r>
              <a:rPr lang="de-DE" sz="2200" b="1" dirty="0"/>
              <a:t> </a:t>
            </a:r>
            <a:r>
              <a:rPr lang="de-DE" sz="2200" b="1" dirty="0" err="1"/>
              <a:t>to</a:t>
            </a:r>
            <a:r>
              <a:rPr lang="de-DE" sz="2200" b="1" dirty="0"/>
              <a:t> </a:t>
            </a:r>
            <a:r>
              <a:rPr lang="de-DE" sz="2200" b="1" dirty="0" err="1"/>
              <a:t>set</a:t>
            </a:r>
            <a:r>
              <a:rPr lang="de-DE" sz="2200" b="1" dirty="0"/>
              <a:t> </a:t>
            </a:r>
            <a:r>
              <a:rPr lang="de-DE" sz="2200" b="1" dirty="0" err="1"/>
              <a:t>the</a:t>
            </a:r>
            <a:r>
              <a:rPr lang="de-DE" sz="2200" b="1" dirty="0"/>
              <a:t> </a:t>
            </a:r>
            <a:r>
              <a:rPr lang="de-DE" sz="2200" b="1" dirty="0" err="1"/>
              <a:t>attributes</a:t>
            </a:r>
            <a:r>
              <a:rPr lang="de-DE" sz="2200" b="1" dirty="0"/>
              <a:t> </a:t>
            </a:r>
            <a:r>
              <a:rPr lang="de-DE" sz="2200" b="1" dirty="0" err="1"/>
              <a:t>and</a:t>
            </a:r>
            <a:r>
              <a:rPr lang="de-DE" sz="2200" b="1" dirty="0"/>
              <a:t> </a:t>
            </a:r>
            <a:r>
              <a:rPr lang="de-DE" sz="2200" b="1" dirty="0" err="1"/>
              <a:t>values</a:t>
            </a:r>
            <a:r>
              <a:rPr lang="de-DE" sz="2200" b="1" dirty="0"/>
              <a:t> </a:t>
            </a:r>
            <a:r>
              <a:rPr lang="de-DE" sz="2200" b="1" dirty="0" err="1"/>
              <a:t>of</a:t>
            </a:r>
            <a:r>
              <a:rPr lang="de-DE" sz="2200" b="1" dirty="0"/>
              <a:t> he </a:t>
            </a:r>
            <a:r>
              <a:rPr lang="de-DE" sz="2200" b="1" dirty="0" err="1"/>
              <a:t>parent</a:t>
            </a:r>
            <a:r>
              <a:rPr lang="de-DE" sz="2200" b="1" dirty="0"/>
              <a:t> </a:t>
            </a:r>
            <a:r>
              <a:rPr lang="de-DE" sz="2200" b="1" dirty="0" err="1"/>
              <a:t>class</a:t>
            </a:r>
            <a:r>
              <a:rPr lang="de-DE" sz="2200" b="1" dirty="0"/>
              <a:t>.</a:t>
            </a:r>
            <a:endParaRPr lang="hu-HU" sz="2200" b="1" dirty="0"/>
          </a:p>
          <a:p>
            <a:pPr marL="536575" indent="-357188">
              <a:lnSpc>
                <a:spcPct val="75000"/>
              </a:lnSpc>
              <a:buFont typeface="Arial" panose="020B0604020202020204" pitchFamily="34" charset="0"/>
              <a:buChar char="•"/>
            </a:pPr>
            <a:r>
              <a:rPr lang="de-DE" sz="2200" b="1" dirty="0" err="1"/>
              <a:t>Overide</a:t>
            </a:r>
            <a:r>
              <a:rPr lang="de-DE" sz="2200" b="1" dirty="0"/>
              <a:t> </a:t>
            </a:r>
            <a:r>
              <a:rPr lang="de-DE" sz="2200" b="1" dirty="0" err="1"/>
              <a:t>the</a:t>
            </a:r>
            <a:r>
              <a:rPr lang="de-DE" sz="2200" b="1" dirty="0"/>
              <a:t> </a:t>
            </a:r>
            <a:r>
              <a:rPr lang="de-DE" sz="2200" b="1" dirty="0" err="1"/>
              <a:t>toString</a:t>
            </a:r>
            <a:r>
              <a:rPr lang="de-DE" sz="2200" b="1" dirty="0"/>
              <a:t>() </a:t>
            </a:r>
            <a:r>
              <a:rPr lang="de-DE" sz="2200" b="1" dirty="0" err="1"/>
              <a:t>function</a:t>
            </a:r>
            <a:r>
              <a:rPr lang="de-DE" sz="2200" b="1" dirty="0"/>
              <a:t> in </a:t>
            </a:r>
            <a:r>
              <a:rPr lang="de-DE" sz="2200" b="1" dirty="0" err="1"/>
              <a:t>each</a:t>
            </a:r>
            <a:r>
              <a:rPr lang="de-DE" sz="2200" b="1" dirty="0"/>
              <a:t> </a:t>
            </a:r>
            <a:r>
              <a:rPr lang="de-DE" sz="2200" b="1" dirty="0" err="1"/>
              <a:t>and</a:t>
            </a:r>
            <a:r>
              <a:rPr lang="de-DE" sz="2200" b="1" dirty="0"/>
              <a:t> </a:t>
            </a:r>
            <a:r>
              <a:rPr lang="de-DE" sz="2200" b="1" dirty="0" err="1"/>
              <a:t>every</a:t>
            </a:r>
            <a:r>
              <a:rPr lang="de-DE" sz="2200" b="1" dirty="0"/>
              <a:t> Model </a:t>
            </a:r>
            <a:r>
              <a:rPr lang="de-DE" sz="2200" b="1" dirty="0" err="1"/>
              <a:t>class</a:t>
            </a:r>
            <a:r>
              <a:rPr lang="de-DE" sz="2200" b="1" dirty="0"/>
              <a:t>.</a:t>
            </a:r>
            <a:endParaRPr lang="hu-HU" sz="2200" b="1" dirty="0"/>
          </a:p>
          <a:p>
            <a:pPr marL="536575" indent="-357188">
              <a:lnSpc>
                <a:spcPct val="75000"/>
              </a:lnSpc>
              <a:buFont typeface="Arial" panose="020B0604020202020204" pitchFamily="34" charset="0"/>
              <a:buChar char="•"/>
            </a:pPr>
            <a:r>
              <a:rPr lang="de-DE" sz="2200" b="1" dirty="0" err="1"/>
              <a:t>Always</a:t>
            </a:r>
            <a:r>
              <a:rPr lang="de-DE" sz="2200" b="1" dirty="0"/>
              <a:t> </a:t>
            </a:r>
            <a:r>
              <a:rPr lang="de-DE" sz="2200" b="1" dirty="0" err="1"/>
              <a:t>be</a:t>
            </a:r>
            <a:r>
              <a:rPr lang="de-DE" sz="2200" b="1" dirty="0"/>
              <a:t> </a:t>
            </a:r>
            <a:r>
              <a:rPr lang="de-DE" sz="2200" b="1" dirty="0" err="1"/>
              <a:t>aware</a:t>
            </a:r>
            <a:r>
              <a:rPr lang="de-DE" sz="2200" b="1" dirty="0"/>
              <a:t> </a:t>
            </a:r>
            <a:r>
              <a:rPr lang="de-DE" sz="2200" b="1" dirty="0" err="1"/>
              <a:t>of</a:t>
            </a:r>
            <a:r>
              <a:rPr lang="de-DE" sz="2200" b="1" dirty="0"/>
              <a:t> </a:t>
            </a:r>
            <a:r>
              <a:rPr lang="de-DE" sz="2200" b="1" dirty="0" err="1"/>
              <a:t>your</a:t>
            </a:r>
            <a:r>
              <a:rPr lang="de-DE" sz="2200" b="1" dirty="0"/>
              <a:t> </a:t>
            </a:r>
            <a:r>
              <a:rPr lang="de-DE" sz="2200" b="1" dirty="0" err="1"/>
              <a:t>class</a:t>
            </a:r>
            <a:r>
              <a:rPr lang="de-DE" sz="2200" b="1" dirty="0"/>
              <a:t> </a:t>
            </a:r>
            <a:r>
              <a:rPr lang="de-DE" sz="2200" b="1" dirty="0" err="1"/>
              <a:t>realations</a:t>
            </a:r>
            <a:r>
              <a:rPr lang="de-DE" sz="2200" b="1" dirty="0"/>
              <a:t>:</a:t>
            </a:r>
          </a:p>
          <a:p>
            <a:pPr marL="987425" lvl="1">
              <a:lnSpc>
                <a:spcPct val="65000"/>
              </a:lnSpc>
              <a:buFont typeface="Arial" panose="020B0604020202020204" pitchFamily="34" charset="0"/>
              <a:buChar char="•"/>
            </a:pPr>
            <a:r>
              <a:rPr lang="de-DE" sz="2200" dirty="0" err="1"/>
              <a:t>Especially</a:t>
            </a:r>
            <a:r>
              <a:rPr lang="de-DE" sz="2200" dirty="0"/>
              <a:t> in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hierarchical</a:t>
            </a:r>
            <a:r>
              <a:rPr lang="de-DE" sz="2200" dirty="0"/>
              <a:t> </a:t>
            </a:r>
            <a:r>
              <a:rPr lang="de-DE" sz="2200" dirty="0" err="1"/>
              <a:t>inheritance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your</a:t>
            </a:r>
            <a:r>
              <a:rPr lang="de-DE" sz="2200" dirty="0"/>
              <a:t> </a:t>
            </a:r>
            <a:r>
              <a:rPr lang="de-DE" sz="2200" dirty="0" err="1"/>
              <a:t>class</a:t>
            </a:r>
            <a:r>
              <a:rPr lang="de-DE" sz="2200" dirty="0"/>
              <a:t> </a:t>
            </a:r>
            <a:r>
              <a:rPr lang="de-DE" sz="2200" dirty="0" err="1"/>
              <a:t>structure</a:t>
            </a:r>
            <a:endParaRPr lang="hu-HU" sz="2200" dirty="0"/>
          </a:p>
          <a:p>
            <a:pPr marL="536575" lvl="0" indent="-357188">
              <a:lnSpc>
                <a:spcPct val="75000"/>
              </a:lnSpc>
              <a:buFont typeface="Arial" panose="020B0604020202020204" pitchFamily="34" charset="0"/>
              <a:buChar char="•"/>
            </a:pPr>
            <a:r>
              <a:rPr lang="de-DE" sz="2200" b="1" dirty="0" err="1"/>
              <a:t>Always</a:t>
            </a:r>
            <a:r>
              <a:rPr lang="de-DE" sz="2200" b="1" dirty="0"/>
              <a:t> </a:t>
            </a:r>
            <a:r>
              <a:rPr lang="de-DE" sz="2200" b="1" dirty="0" err="1"/>
              <a:t>write</a:t>
            </a:r>
            <a:r>
              <a:rPr lang="de-DE" sz="2200" b="1" dirty="0"/>
              <a:t> </a:t>
            </a:r>
            <a:r>
              <a:rPr lang="de-DE" sz="2200" b="1" dirty="0" smtClean="0"/>
              <a:t>a </a:t>
            </a:r>
            <a:r>
              <a:rPr lang="de-DE" sz="2200" b="1" dirty="0" err="1"/>
              <a:t>default</a:t>
            </a:r>
            <a:r>
              <a:rPr lang="de-DE" sz="2200" b="1" dirty="0"/>
              <a:t> </a:t>
            </a:r>
            <a:r>
              <a:rPr lang="de-DE" sz="2200" b="1" dirty="0" err="1"/>
              <a:t>constructor</a:t>
            </a:r>
            <a:r>
              <a:rPr lang="de-DE" sz="2200" b="1" dirty="0"/>
              <a:t> in Model </a:t>
            </a:r>
            <a:r>
              <a:rPr lang="de-DE" sz="2200" b="1" dirty="0" err="1"/>
              <a:t>class</a:t>
            </a:r>
            <a:r>
              <a:rPr lang="de-DE" sz="2200" b="1" dirty="0"/>
              <a:t>, </a:t>
            </a:r>
            <a:r>
              <a:rPr lang="de-DE" sz="2200" b="1" dirty="0" err="1"/>
              <a:t>and</a:t>
            </a:r>
            <a:r>
              <a:rPr lang="de-DE" sz="2200" b="1" dirty="0"/>
              <a:t> at least </a:t>
            </a:r>
            <a:r>
              <a:rPr lang="de-DE" sz="2200" b="1" dirty="0" err="1"/>
              <a:t>one</a:t>
            </a:r>
            <a:r>
              <a:rPr lang="de-DE" sz="2200" b="1" dirty="0"/>
              <a:t> </a:t>
            </a:r>
            <a:r>
              <a:rPr lang="de-DE" sz="2200" b="1" dirty="0" err="1"/>
              <a:t>overloaded</a:t>
            </a:r>
            <a:r>
              <a:rPr lang="de-DE" sz="2200" b="1" dirty="0"/>
              <a:t> </a:t>
            </a:r>
            <a:r>
              <a:rPr lang="de-DE" sz="2200" b="1" dirty="0" err="1"/>
              <a:t>constructor</a:t>
            </a:r>
            <a:r>
              <a:rPr lang="de-DE" sz="2200" b="1" dirty="0"/>
              <a:t> </a:t>
            </a:r>
            <a:r>
              <a:rPr lang="de-DE" sz="2200" b="1" dirty="0" err="1"/>
              <a:t>to</a:t>
            </a:r>
            <a:r>
              <a:rPr lang="de-DE" sz="2200" b="1" dirty="0"/>
              <a:t> </a:t>
            </a:r>
            <a:r>
              <a:rPr lang="de-DE" sz="2200" b="1" dirty="0" err="1"/>
              <a:t>init</a:t>
            </a:r>
            <a:r>
              <a:rPr lang="de-DE" sz="2200" b="1" dirty="0"/>
              <a:t> </a:t>
            </a:r>
            <a:r>
              <a:rPr lang="de-DE" sz="2200" b="1" dirty="0" err="1"/>
              <a:t>your</a:t>
            </a:r>
            <a:r>
              <a:rPr lang="de-DE" sz="2200" b="1" dirty="0"/>
              <a:t> </a:t>
            </a:r>
            <a:r>
              <a:rPr lang="de-DE" sz="2200" b="1" dirty="0" err="1"/>
              <a:t>attribut</a:t>
            </a:r>
            <a:r>
              <a:rPr lang="de-DE" sz="2200" b="1" dirty="0"/>
              <a:t> </a:t>
            </a:r>
            <a:r>
              <a:rPr lang="de-DE" sz="2200" b="1" dirty="0" err="1"/>
              <a:t>values</a:t>
            </a:r>
            <a:r>
              <a:rPr lang="de-DE" sz="2200" b="1" dirty="0"/>
              <a:t>.</a:t>
            </a:r>
            <a:endParaRPr lang="hu-HU" sz="2200" b="1" dirty="0"/>
          </a:p>
          <a:p>
            <a:pPr marL="536575" lvl="0" indent="-357188">
              <a:lnSpc>
                <a:spcPct val="75000"/>
              </a:lnSpc>
              <a:buFont typeface="Arial" panose="020B0604020202020204" pitchFamily="34" charset="0"/>
              <a:buChar char="•"/>
            </a:pPr>
            <a:r>
              <a:rPr lang="de-DE" sz="2200" b="1" dirty="0" err="1"/>
              <a:t>Always</a:t>
            </a:r>
            <a:r>
              <a:rPr lang="de-DE" sz="2200" b="1" dirty="0"/>
              <a:t> </a:t>
            </a:r>
            <a:r>
              <a:rPr lang="de-DE" sz="2200" b="1" dirty="0" err="1"/>
              <a:t>use</a:t>
            </a:r>
            <a:r>
              <a:rPr lang="de-DE" sz="2200" b="1" dirty="0"/>
              <a:t> </a:t>
            </a:r>
            <a:r>
              <a:rPr lang="de-DE" sz="2200" b="1" dirty="0" err="1"/>
              <a:t>good</a:t>
            </a:r>
            <a:r>
              <a:rPr lang="de-DE" sz="2200" b="1" dirty="0"/>
              <a:t> </a:t>
            </a:r>
            <a:r>
              <a:rPr lang="de-DE" sz="2200" b="1" dirty="0" err="1"/>
              <a:t>data</a:t>
            </a:r>
            <a:r>
              <a:rPr lang="de-DE" sz="2200" b="1" dirty="0"/>
              <a:t> </a:t>
            </a:r>
            <a:r>
              <a:rPr lang="de-DE" sz="2200" b="1" dirty="0" err="1"/>
              <a:t>handling</a:t>
            </a:r>
            <a:r>
              <a:rPr lang="de-DE" sz="2200" b="1" dirty="0"/>
              <a:t>. </a:t>
            </a:r>
            <a:endParaRPr lang="de-DE" sz="2200" b="1" dirty="0" smtClean="0"/>
          </a:p>
          <a:p>
            <a:pPr marL="536575" lvl="0" indent="-357188">
              <a:lnSpc>
                <a:spcPct val="75000"/>
              </a:lnSpc>
              <a:buFont typeface="Arial" panose="020B0604020202020204" pitchFamily="34" charset="0"/>
              <a:buChar char="•"/>
            </a:pPr>
            <a:r>
              <a:rPr lang="de-DE" sz="2200" b="1" dirty="0" err="1" smtClean="0"/>
              <a:t>Always</a:t>
            </a:r>
            <a:r>
              <a:rPr lang="de-DE" sz="2200" b="1" dirty="0" smtClean="0"/>
              <a:t> </a:t>
            </a:r>
            <a:r>
              <a:rPr lang="de-DE" sz="2200" b="1" dirty="0" err="1"/>
              <a:t>know</a:t>
            </a:r>
            <a:r>
              <a:rPr lang="de-DE" sz="2200" b="1" dirty="0"/>
              <a:t> </a:t>
            </a:r>
            <a:r>
              <a:rPr lang="de-DE" sz="2200" b="1" dirty="0" err="1"/>
              <a:t>where</a:t>
            </a:r>
            <a:r>
              <a:rPr lang="de-DE" sz="2200" b="1" dirty="0"/>
              <a:t> </a:t>
            </a:r>
            <a:r>
              <a:rPr lang="de-DE" sz="2200" b="1" dirty="0" err="1"/>
              <a:t>your</a:t>
            </a:r>
            <a:r>
              <a:rPr lang="de-DE" sz="2200" b="1" dirty="0"/>
              <a:t> </a:t>
            </a:r>
            <a:r>
              <a:rPr lang="de-DE" sz="2200" b="1" dirty="0" err="1"/>
              <a:t>objects</a:t>
            </a:r>
            <a:r>
              <a:rPr lang="de-DE" sz="2200" b="1" dirty="0"/>
              <a:t> </a:t>
            </a:r>
            <a:r>
              <a:rPr lang="de-DE" sz="2200" b="1" dirty="0" err="1"/>
              <a:t>are</a:t>
            </a:r>
            <a:r>
              <a:rPr lang="de-DE" sz="2200" b="1" dirty="0"/>
              <a:t> </a:t>
            </a:r>
            <a:r>
              <a:rPr lang="de-DE" sz="2200" b="1" dirty="0" err="1"/>
              <a:t>coming</a:t>
            </a:r>
            <a:r>
              <a:rPr lang="de-DE" sz="2200" b="1" dirty="0"/>
              <a:t> </a:t>
            </a:r>
            <a:r>
              <a:rPr lang="de-DE" sz="2200" b="1" dirty="0" err="1"/>
              <a:t>from</a:t>
            </a:r>
            <a:r>
              <a:rPr lang="de-DE" sz="2200" b="1" dirty="0"/>
              <a:t>, </a:t>
            </a:r>
            <a:r>
              <a:rPr lang="de-DE" sz="2200" b="1" dirty="0" err="1"/>
              <a:t>what</a:t>
            </a:r>
            <a:r>
              <a:rPr lang="de-DE" sz="2200" b="1" dirty="0"/>
              <a:t> </a:t>
            </a:r>
            <a:r>
              <a:rPr lang="de-DE" sz="2200" b="1" dirty="0" err="1"/>
              <a:t>you</a:t>
            </a:r>
            <a:r>
              <a:rPr lang="de-DE" sz="2200" b="1" dirty="0"/>
              <a:t> </a:t>
            </a:r>
            <a:r>
              <a:rPr lang="de-DE" sz="2200" b="1" dirty="0" err="1"/>
              <a:t>are</a:t>
            </a:r>
            <a:r>
              <a:rPr lang="de-DE" sz="2200" b="1" dirty="0"/>
              <a:t> </a:t>
            </a:r>
            <a:r>
              <a:rPr lang="de-DE" sz="2200" b="1" dirty="0" err="1"/>
              <a:t>doing</a:t>
            </a:r>
            <a:r>
              <a:rPr lang="de-DE" sz="2200" b="1" dirty="0"/>
              <a:t> </a:t>
            </a:r>
            <a:r>
              <a:rPr lang="de-DE" sz="2200" b="1" dirty="0" err="1"/>
              <a:t>with</a:t>
            </a:r>
            <a:r>
              <a:rPr lang="de-DE" sz="2200" b="1" dirty="0"/>
              <a:t> </a:t>
            </a:r>
            <a:r>
              <a:rPr lang="de-DE" sz="2200" b="1" dirty="0" err="1"/>
              <a:t>them</a:t>
            </a:r>
            <a:r>
              <a:rPr lang="de-DE" sz="2200" b="1" dirty="0"/>
              <a:t> </a:t>
            </a:r>
            <a:r>
              <a:rPr lang="de-DE" sz="2200" b="1" dirty="0" err="1"/>
              <a:t>and</a:t>
            </a:r>
            <a:r>
              <a:rPr lang="de-DE" sz="2200" b="1" dirty="0"/>
              <a:t> </a:t>
            </a:r>
            <a:r>
              <a:rPr lang="de-DE" sz="2200" b="1" dirty="0" err="1"/>
              <a:t>where</a:t>
            </a:r>
            <a:r>
              <a:rPr lang="de-DE" sz="2200" b="1" dirty="0"/>
              <a:t> </a:t>
            </a:r>
            <a:r>
              <a:rPr lang="de-DE" sz="2200" b="1" dirty="0" err="1" smtClean="0"/>
              <a:t>they‘re</a:t>
            </a:r>
            <a:r>
              <a:rPr lang="de-DE" sz="2200" b="1" dirty="0" smtClean="0"/>
              <a:t> </a:t>
            </a:r>
            <a:r>
              <a:rPr lang="de-DE" sz="2200" b="1" dirty="0" err="1"/>
              <a:t>going</a:t>
            </a:r>
            <a:r>
              <a:rPr lang="de-DE" sz="2200" b="1" dirty="0"/>
              <a:t>.</a:t>
            </a:r>
            <a:endParaRPr lang="hu-HU" sz="2200" b="1" dirty="0"/>
          </a:p>
          <a:p>
            <a:pPr lvl="0"/>
            <a:endParaRPr lang="hu-HU" dirty="0"/>
          </a:p>
          <a:p>
            <a:pPr marL="536575" indent="-357188">
              <a:buFont typeface="Arial" panose="020B0604020202020204" pitchFamily="34" charset="0"/>
              <a:buChar char="•"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161770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7224" y="332656"/>
            <a:ext cx="10772775" cy="1658198"/>
          </a:xfrm>
        </p:spPr>
        <p:txBody>
          <a:bodyPr/>
          <a:lstStyle/>
          <a:p>
            <a:r>
              <a:rPr lang="en-US" b="1" dirty="0" smtClean="0"/>
              <a:t>Syntax</a:t>
            </a:r>
            <a:r>
              <a:rPr lang="ro-RO" dirty="0" smtClean="0"/>
              <a:t>:</a:t>
            </a:r>
            <a:endParaRPr lang="hu-HU" b="1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682532" y="1700808"/>
            <a:ext cx="10753725" cy="4896544"/>
          </a:xfrm>
          <a:solidFill>
            <a:schemeClr val="tx2">
              <a:lumMod val="25000"/>
              <a:lumOff val="75000"/>
            </a:schemeClr>
          </a:solidFill>
        </p:spPr>
        <p:txBody>
          <a:bodyPr>
            <a:normAutofit/>
          </a:bodyPr>
          <a:lstStyle/>
          <a:p>
            <a:r>
              <a:rPr lang="de-DE" b="1" dirty="0" err="1">
                <a:solidFill>
                  <a:srgbClr val="FF0000"/>
                </a:solidFill>
              </a:rPr>
              <a:t>Static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>
                <a:solidFill>
                  <a:srgbClr val="FF0000"/>
                </a:solidFill>
              </a:rPr>
              <a:t>and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>
                <a:solidFill>
                  <a:srgbClr val="FF0000"/>
                </a:solidFill>
              </a:rPr>
              <a:t>dynamic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>
                <a:solidFill>
                  <a:srgbClr val="FF0000"/>
                </a:solidFill>
              </a:rPr>
              <a:t>data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structures</a:t>
            </a:r>
            <a:r>
              <a:rPr lang="de-DE" b="1" dirty="0" smtClean="0">
                <a:solidFill>
                  <a:srgbClr val="FF0000"/>
                </a:solidFill>
              </a:rPr>
              <a:t>:</a:t>
            </a:r>
            <a:endParaRPr lang="hu-HU" b="1" dirty="0">
              <a:solidFill>
                <a:srgbClr val="FF0000"/>
              </a:solidFill>
            </a:endParaRPr>
          </a:p>
          <a:p>
            <a:pPr marL="536575" indent="-357188">
              <a:lnSpc>
                <a:spcPct val="75000"/>
              </a:lnSpc>
              <a:buFont typeface="Arial" panose="020B0604020202020204" pitchFamily="34" charset="0"/>
              <a:buChar char="•"/>
            </a:pPr>
            <a:r>
              <a:rPr lang="de-DE" sz="2200" b="1" dirty="0" err="1"/>
              <a:t>If</a:t>
            </a:r>
            <a:r>
              <a:rPr lang="de-DE" sz="2200" b="1" dirty="0"/>
              <a:t> </a:t>
            </a:r>
            <a:r>
              <a:rPr lang="de-DE" sz="2200" b="1" dirty="0" err="1"/>
              <a:t>you</a:t>
            </a:r>
            <a:r>
              <a:rPr lang="de-DE" sz="2200" b="1" dirty="0"/>
              <a:t> </a:t>
            </a:r>
            <a:r>
              <a:rPr lang="de-DE" sz="2200" b="1" dirty="0" err="1"/>
              <a:t>have</a:t>
            </a:r>
            <a:r>
              <a:rPr lang="de-DE" sz="2200" b="1" dirty="0"/>
              <a:t> </a:t>
            </a:r>
            <a:r>
              <a:rPr lang="de-DE" sz="2200" b="1" dirty="0" err="1"/>
              <a:t>to</a:t>
            </a:r>
            <a:r>
              <a:rPr lang="de-DE" sz="2200" b="1" dirty="0"/>
              <a:t> </a:t>
            </a:r>
            <a:r>
              <a:rPr lang="de-DE" sz="2200" b="1" dirty="0" err="1"/>
              <a:t>use</a:t>
            </a:r>
            <a:r>
              <a:rPr lang="de-DE" sz="2200" b="1" dirty="0"/>
              <a:t> </a:t>
            </a:r>
            <a:r>
              <a:rPr lang="de-DE" sz="2200" b="1" dirty="0" smtClean="0"/>
              <a:t>a </a:t>
            </a:r>
            <a:r>
              <a:rPr lang="de-DE" sz="2200" b="1" dirty="0" err="1"/>
              <a:t>static</a:t>
            </a:r>
            <a:r>
              <a:rPr lang="de-DE" sz="2200" b="1" dirty="0"/>
              <a:t> </a:t>
            </a:r>
            <a:r>
              <a:rPr lang="de-DE" sz="2200" b="1" dirty="0" err="1"/>
              <a:t>access</a:t>
            </a:r>
            <a:r>
              <a:rPr lang="de-DE" sz="2200" b="1" dirty="0"/>
              <a:t> on </a:t>
            </a:r>
            <a:r>
              <a:rPr lang="de-DE" sz="2200" b="1" dirty="0" smtClean="0"/>
              <a:t>an Array, </a:t>
            </a:r>
            <a:r>
              <a:rPr lang="de-DE" sz="2200" b="1" dirty="0" err="1"/>
              <a:t>always</a:t>
            </a:r>
            <a:r>
              <a:rPr lang="de-DE" sz="2200" b="1" dirty="0"/>
              <a:t> </a:t>
            </a:r>
            <a:r>
              <a:rPr lang="de-DE" sz="2200" b="1" dirty="0" err="1"/>
              <a:t>use</a:t>
            </a:r>
            <a:r>
              <a:rPr lang="de-DE" sz="2200" b="1" dirty="0"/>
              <a:t> variables </a:t>
            </a:r>
            <a:r>
              <a:rPr lang="de-DE" sz="2200" b="1" dirty="0" err="1"/>
              <a:t>or</a:t>
            </a:r>
            <a:r>
              <a:rPr lang="de-DE" sz="2200" b="1" dirty="0"/>
              <a:t> </a:t>
            </a:r>
            <a:r>
              <a:rPr lang="de-DE" sz="2200" b="1" dirty="0" err="1"/>
              <a:t>constants</a:t>
            </a:r>
            <a:r>
              <a:rPr lang="de-DE" sz="2200" b="1" dirty="0"/>
              <a:t> </a:t>
            </a:r>
            <a:r>
              <a:rPr lang="de-DE" sz="2200" b="1" dirty="0" err="1"/>
              <a:t>to</a:t>
            </a:r>
            <a:r>
              <a:rPr lang="de-DE" sz="2200" b="1" dirty="0"/>
              <a:t> </a:t>
            </a:r>
            <a:r>
              <a:rPr lang="de-DE" sz="2200" b="1" dirty="0" err="1"/>
              <a:t>access</a:t>
            </a:r>
            <a:r>
              <a:rPr lang="de-DE" sz="2200" b="1" dirty="0"/>
              <a:t> it. </a:t>
            </a:r>
            <a:endParaRPr lang="de-DE" sz="2200" b="1" dirty="0" smtClean="0"/>
          </a:p>
          <a:p>
            <a:pPr marL="536575" indent="-357188">
              <a:lnSpc>
                <a:spcPct val="75000"/>
              </a:lnSpc>
              <a:buFont typeface="Arial" panose="020B0604020202020204" pitchFamily="34" charset="0"/>
              <a:buChar char="•"/>
            </a:pPr>
            <a:r>
              <a:rPr lang="de-DE" sz="2200" b="1" dirty="0" err="1" smtClean="0"/>
              <a:t>Again</a:t>
            </a:r>
            <a:r>
              <a:rPr lang="de-DE" sz="2200" b="1" dirty="0" smtClean="0"/>
              <a:t> </a:t>
            </a:r>
            <a:r>
              <a:rPr lang="de-DE" sz="2200" b="1" dirty="0" err="1"/>
              <a:t>use</a:t>
            </a:r>
            <a:r>
              <a:rPr lang="de-DE" sz="2200" b="1" dirty="0"/>
              <a:t> </a:t>
            </a:r>
            <a:r>
              <a:rPr lang="de-DE" sz="2200" b="1" dirty="0" err="1"/>
              <a:t>speaking</a:t>
            </a:r>
            <a:r>
              <a:rPr lang="de-DE" sz="2200" b="1" dirty="0"/>
              <a:t> </a:t>
            </a:r>
            <a:r>
              <a:rPr lang="de-DE" sz="2200" b="1" dirty="0" err="1"/>
              <a:t>names</a:t>
            </a:r>
            <a:r>
              <a:rPr lang="de-DE" sz="2200" b="1" dirty="0"/>
              <a:t>. </a:t>
            </a:r>
            <a:r>
              <a:rPr lang="de-DE" sz="2200" b="1" dirty="0" err="1"/>
              <a:t>array</a:t>
            </a:r>
            <a:r>
              <a:rPr lang="de-DE" sz="2200" b="1" dirty="0"/>
              <a:t>[INDEX_OF_FIRST_ENTRY] = 2; </a:t>
            </a:r>
            <a:r>
              <a:rPr lang="de-DE" sz="2200" b="1" dirty="0" err="1"/>
              <a:t>array</a:t>
            </a:r>
            <a:r>
              <a:rPr lang="de-DE" sz="2200" b="1" dirty="0"/>
              <a:t>[1] = 3</a:t>
            </a:r>
            <a:endParaRPr lang="hu-HU" sz="2200" b="1" dirty="0"/>
          </a:p>
          <a:p>
            <a:pPr marL="536575" indent="-357188">
              <a:lnSpc>
                <a:spcPct val="75000"/>
              </a:lnSpc>
              <a:buFont typeface="Arial" panose="020B0604020202020204" pitchFamily="34" charset="0"/>
              <a:buChar char="•"/>
            </a:pPr>
            <a:r>
              <a:rPr lang="de-DE" sz="2200" b="1" dirty="0" err="1"/>
              <a:t>If</a:t>
            </a:r>
            <a:r>
              <a:rPr lang="de-DE" sz="2200" b="1" dirty="0"/>
              <a:t> </a:t>
            </a:r>
            <a:r>
              <a:rPr lang="de-DE" sz="2200" b="1" dirty="0" err="1"/>
              <a:t>you</a:t>
            </a:r>
            <a:r>
              <a:rPr lang="de-DE" sz="2200" b="1" dirty="0"/>
              <a:t> </a:t>
            </a:r>
            <a:r>
              <a:rPr lang="de-DE" sz="2200" b="1" dirty="0" err="1" smtClean="0"/>
              <a:t>don‘t</a:t>
            </a:r>
            <a:r>
              <a:rPr lang="de-DE" sz="2200" b="1" dirty="0" smtClean="0"/>
              <a:t> </a:t>
            </a:r>
            <a:r>
              <a:rPr lang="de-DE" sz="2200" b="1" dirty="0" err="1"/>
              <a:t>know</a:t>
            </a:r>
            <a:r>
              <a:rPr lang="de-DE" sz="2200" b="1" dirty="0"/>
              <a:t> </a:t>
            </a:r>
            <a:r>
              <a:rPr lang="de-DE" sz="2200" b="1" dirty="0" err="1"/>
              <a:t>the</a:t>
            </a:r>
            <a:r>
              <a:rPr lang="de-DE" sz="2200" b="1" dirty="0"/>
              <a:t> </a:t>
            </a:r>
            <a:r>
              <a:rPr lang="de-DE" sz="2200" b="1" dirty="0" err="1"/>
              <a:t>number</a:t>
            </a:r>
            <a:r>
              <a:rPr lang="de-DE" sz="2200" b="1" dirty="0"/>
              <a:t> </a:t>
            </a:r>
            <a:r>
              <a:rPr lang="de-DE" sz="2200" b="1" dirty="0" err="1" smtClean="0"/>
              <a:t>of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the</a:t>
            </a:r>
            <a:r>
              <a:rPr lang="de-DE" sz="2200" b="1" dirty="0" smtClean="0"/>
              <a:t> </a:t>
            </a:r>
            <a:r>
              <a:rPr lang="de-DE" sz="2200" b="1" dirty="0" err="1"/>
              <a:t>datasets</a:t>
            </a:r>
            <a:r>
              <a:rPr lang="de-DE" sz="2200" b="1" dirty="0"/>
              <a:t> </a:t>
            </a:r>
            <a:r>
              <a:rPr lang="de-DE" sz="2200" b="1" dirty="0" err="1"/>
              <a:t>to</a:t>
            </a:r>
            <a:r>
              <a:rPr lang="de-DE" sz="2200" b="1" dirty="0"/>
              <a:t> </a:t>
            </a:r>
            <a:r>
              <a:rPr lang="de-DE" sz="2200" b="1" dirty="0" err="1"/>
              <a:t>store</a:t>
            </a:r>
            <a:r>
              <a:rPr lang="de-DE" sz="2200" b="1" dirty="0"/>
              <a:t>, </a:t>
            </a:r>
            <a:r>
              <a:rPr lang="de-DE" sz="2200" b="1" dirty="0" err="1"/>
              <a:t>always</a:t>
            </a:r>
            <a:r>
              <a:rPr lang="de-DE" sz="2200" b="1" dirty="0"/>
              <a:t> </a:t>
            </a:r>
            <a:r>
              <a:rPr lang="de-DE" sz="2200" b="1" dirty="0" err="1"/>
              <a:t>use</a:t>
            </a:r>
            <a:r>
              <a:rPr lang="de-DE" sz="2200" b="1" dirty="0"/>
              <a:t> a List&lt;</a:t>
            </a:r>
            <a:r>
              <a:rPr lang="de-DE" sz="2200" b="1" dirty="0" err="1"/>
              <a:t>YourObject</a:t>
            </a:r>
            <a:r>
              <a:rPr lang="de-DE" sz="2200" b="1" dirty="0"/>
              <a:t>&gt;.</a:t>
            </a:r>
            <a:endParaRPr lang="hu-HU" sz="2200" b="1" dirty="0"/>
          </a:p>
          <a:p>
            <a:r>
              <a:rPr lang="de-DE" b="1" dirty="0" smtClean="0">
                <a:solidFill>
                  <a:srgbClr val="FF0000"/>
                </a:solidFill>
              </a:rPr>
              <a:t>Comments:</a:t>
            </a:r>
          </a:p>
          <a:p>
            <a:pPr lvl="1"/>
            <a:r>
              <a:rPr lang="de-DE" b="1" dirty="0" smtClean="0">
                <a:solidFill>
                  <a:srgbClr val="FF0000"/>
                </a:solidFill>
              </a:rPr>
              <a:t>Comment on:</a:t>
            </a:r>
            <a:endParaRPr lang="hu-HU" b="1" dirty="0">
              <a:solidFill>
                <a:srgbClr val="FF0000"/>
              </a:solidFill>
            </a:endParaRPr>
          </a:p>
          <a:p>
            <a:pPr marL="893763" lvl="0" indent="-357188">
              <a:lnSpc>
                <a:spcPct val="75000"/>
              </a:lnSpc>
              <a:buFont typeface="Arial" panose="020B0604020202020204" pitchFamily="34" charset="0"/>
              <a:buChar char="•"/>
            </a:pPr>
            <a:r>
              <a:rPr lang="de-DE" sz="2200" b="1" dirty="0"/>
              <a:t>Every Class (</a:t>
            </a:r>
            <a:r>
              <a:rPr lang="de-DE" sz="2200" b="1" dirty="0" err="1"/>
              <a:t>short</a:t>
            </a:r>
            <a:r>
              <a:rPr lang="de-DE" sz="2200" b="1" dirty="0"/>
              <a:t> </a:t>
            </a:r>
            <a:r>
              <a:rPr lang="de-DE" sz="2200" b="1" dirty="0" err="1"/>
              <a:t>info</a:t>
            </a:r>
            <a:r>
              <a:rPr lang="de-DE" sz="2200" b="1" dirty="0"/>
              <a:t> </a:t>
            </a:r>
            <a:r>
              <a:rPr lang="de-DE" sz="2200" b="1" dirty="0" err="1"/>
              <a:t>about</a:t>
            </a:r>
            <a:r>
              <a:rPr lang="de-DE" sz="2200" b="1" dirty="0"/>
              <a:t> </a:t>
            </a:r>
            <a:r>
              <a:rPr lang="de-DE" sz="2200" b="1" dirty="0" err="1"/>
              <a:t>the</a:t>
            </a:r>
            <a:r>
              <a:rPr lang="de-DE" sz="2200" b="1" dirty="0"/>
              <a:t> </a:t>
            </a:r>
            <a:r>
              <a:rPr lang="de-DE" sz="2200" b="1" dirty="0" err="1"/>
              <a:t>purpose</a:t>
            </a:r>
            <a:r>
              <a:rPr lang="de-DE" sz="2200" b="1" dirty="0"/>
              <a:t> </a:t>
            </a:r>
            <a:r>
              <a:rPr lang="de-DE" sz="2200" b="1" dirty="0" err="1" smtClean="0"/>
              <a:t>of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the</a:t>
            </a:r>
            <a:r>
              <a:rPr lang="de-DE" sz="2200" b="1" dirty="0" smtClean="0"/>
              <a:t> </a:t>
            </a:r>
            <a:r>
              <a:rPr lang="de-DE" sz="2200" b="1" dirty="0" err="1"/>
              <a:t>class</a:t>
            </a:r>
            <a:r>
              <a:rPr lang="de-DE" sz="2200" b="1" dirty="0"/>
              <a:t>)</a:t>
            </a:r>
            <a:endParaRPr lang="hu-HU" sz="2200" b="1" dirty="0"/>
          </a:p>
          <a:p>
            <a:pPr marL="893763" lvl="0" indent="-357188">
              <a:lnSpc>
                <a:spcPct val="75000"/>
              </a:lnSpc>
              <a:buFont typeface="Arial" panose="020B0604020202020204" pitchFamily="34" charset="0"/>
              <a:buChar char="•"/>
            </a:pPr>
            <a:r>
              <a:rPr lang="de-DE" sz="2200" b="1" dirty="0" smtClean="0"/>
              <a:t>EXPLICIT </a:t>
            </a:r>
            <a:r>
              <a:rPr lang="de-DE" sz="2200" b="1" dirty="0"/>
              <a:t>CASTS !</a:t>
            </a:r>
            <a:endParaRPr lang="hu-HU" sz="2200" b="1" dirty="0"/>
          </a:p>
          <a:p>
            <a:pPr marL="893763" lvl="0" indent="-357188">
              <a:lnSpc>
                <a:spcPct val="75000"/>
              </a:lnSpc>
              <a:buFont typeface="Arial" panose="020B0604020202020204" pitchFamily="34" charset="0"/>
              <a:buChar char="•"/>
            </a:pPr>
            <a:r>
              <a:rPr lang="de-DE" sz="2200" b="1" dirty="0" err="1"/>
              <a:t>Complex</a:t>
            </a:r>
            <a:r>
              <a:rPr lang="de-DE" sz="2200" b="1" dirty="0"/>
              <a:t> </a:t>
            </a:r>
            <a:r>
              <a:rPr lang="de-DE" sz="2200" b="1" dirty="0" err="1"/>
              <a:t>Calculations</a:t>
            </a:r>
            <a:endParaRPr lang="hu-HU" sz="2200" b="1" dirty="0"/>
          </a:p>
          <a:p>
            <a:pPr marL="893763" lvl="0" indent="-357188">
              <a:lnSpc>
                <a:spcPct val="75000"/>
              </a:lnSpc>
              <a:buFont typeface="Arial" panose="020B0604020202020204" pitchFamily="34" charset="0"/>
              <a:buChar char="•"/>
            </a:pPr>
            <a:r>
              <a:rPr lang="de-DE" sz="2200" b="1" dirty="0"/>
              <a:t>At </a:t>
            </a:r>
            <a:r>
              <a:rPr lang="de-DE" sz="2200" b="1" dirty="0" err="1"/>
              <a:t>every</a:t>
            </a:r>
            <a:r>
              <a:rPr lang="de-DE" sz="2200" b="1" dirty="0"/>
              <a:t> </a:t>
            </a:r>
            <a:r>
              <a:rPr lang="de-DE" sz="2200" b="1" dirty="0" err="1"/>
              <a:t>point</a:t>
            </a:r>
            <a:r>
              <a:rPr lang="de-DE" sz="2200" b="1" dirty="0"/>
              <a:t> in </a:t>
            </a:r>
            <a:r>
              <a:rPr lang="de-DE" sz="2200" b="1" dirty="0" err="1"/>
              <a:t>your</a:t>
            </a:r>
            <a:r>
              <a:rPr lang="de-DE" sz="2200" b="1" dirty="0"/>
              <a:t> </a:t>
            </a:r>
            <a:r>
              <a:rPr lang="de-DE" sz="2200" b="1" dirty="0" err="1" smtClean="0"/>
              <a:t>code</a:t>
            </a:r>
            <a:r>
              <a:rPr lang="de-DE" sz="2200" b="1" dirty="0" smtClean="0"/>
              <a:t>, </a:t>
            </a:r>
            <a:r>
              <a:rPr lang="de-DE" sz="2200" b="1" dirty="0" err="1"/>
              <a:t>where</a:t>
            </a:r>
            <a:r>
              <a:rPr lang="de-DE" sz="2200" b="1" dirty="0"/>
              <a:t> </a:t>
            </a:r>
            <a:r>
              <a:rPr lang="de-DE" sz="2200" b="1" dirty="0" err="1"/>
              <a:t>you</a:t>
            </a:r>
            <a:r>
              <a:rPr lang="de-DE" sz="2200" b="1" dirty="0"/>
              <a:t> </a:t>
            </a:r>
            <a:r>
              <a:rPr lang="de-DE" sz="2200" b="1" dirty="0" err="1"/>
              <a:t>think</a:t>
            </a:r>
            <a:r>
              <a:rPr lang="de-DE" sz="2200" b="1" dirty="0"/>
              <a:t> </a:t>
            </a:r>
            <a:r>
              <a:rPr lang="de-DE" sz="2200" b="1" dirty="0" err="1"/>
              <a:t>it‘s</a:t>
            </a:r>
            <a:r>
              <a:rPr lang="de-DE" sz="2200" b="1" dirty="0"/>
              <a:t> </a:t>
            </a:r>
            <a:r>
              <a:rPr lang="de-DE" sz="2200" b="1" dirty="0" err="1"/>
              <a:t>important</a:t>
            </a:r>
            <a:endParaRPr lang="hu-HU" sz="2200" b="1" dirty="0"/>
          </a:p>
          <a:p>
            <a:pPr lvl="0"/>
            <a:endParaRPr lang="hu-HU" dirty="0"/>
          </a:p>
          <a:p>
            <a:pPr marL="536575" indent="-357188">
              <a:buFont typeface="Arial" panose="020B0604020202020204" pitchFamily="34" charset="0"/>
              <a:buChar char="•"/>
            </a:pP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48096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GUI – </a:t>
            </a:r>
            <a:r>
              <a:rPr lang="de-DE" dirty="0" err="1"/>
              <a:t>Graphical</a:t>
            </a:r>
            <a:r>
              <a:rPr lang="de-DE" dirty="0"/>
              <a:t> User </a:t>
            </a:r>
            <a:r>
              <a:rPr lang="de-DE" dirty="0" smtClean="0"/>
              <a:t>Interface</a:t>
            </a:r>
            <a:r>
              <a:rPr lang="ro-RO" dirty="0" smtClean="0"/>
              <a:t>: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536575" lvl="0" indent="-357188">
              <a:lnSpc>
                <a:spcPct val="75000"/>
              </a:lnSpc>
              <a:buFont typeface="Arial" panose="020B0604020202020204" pitchFamily="34" charset="0"/>
              <a:buChar char="•"/>
            </a:pPr>
            <a:endParaRPr lang="de-DE" sz="2200" b="1" dirty="0" smtClean="0"/>
          </a:p>
          <a:p>
            <a:pPr marL="536575" lvl="0" indent="-357188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200" b="1" dirty="0" err="1" smtClean="0"/>
              <a:t>Structure</a:t>
            </a:r>
            <a:r>
              <a:rPr lang="de-DE" sz="2200" b="1" dirty="0" smtClean="0"/>
              <a:t> </a:t>
            </a:r>
            <a:r>
              <a:rPr lang="de-DE" sz="2200" b="1" dirty="0" err="1"/>
              <a:t>your</a:t>
            </a:r>
            <a:r>
              <a:rPr lang="de-DE" sz="2200" b="1" dirty="0"/>
              <a:t> </a:t>
            </a:r>
            <a:r>
              <a:rPr lang="de-DE" sz="2200" b="1" dirty="0"/>
              <a:t>GUI </a:t>
            </a:r>
            <a:r>
              <a:rPr lang="de-DE" sz="2200" b="1" dirty="0"/>
              <a:t>after </a:t>
            </a:r>
            <a:r>
              <a:rPr lang="de-DE" sz="2200" b="1" dirty="0" err="1"/>
              <a:t>the</a:t>
            </a:r>
            <a:r>
              <a:rPr lang="de-DE" sz="2200" b="1" dirty="0"/>
              <a:t> </a:t>
            </a:r>
            <a:r>
              <a:rPr lang="de-DE" sz="2200" b="1" dirty="0" err="1"/>
              <a:t>required</a:t>
            </a:r>
            <a:r>
              <a:rPr lang="de-DE" sz="2200" b="1" dirty="0"/>
              <a:t> </a:t>
            </a:r>
            <a:r>
              <a:rPr lang="de-DE" sz="2200" b="1" dirty="0" err="1"/>
              <a:t>business</a:t>
            </a:r>
            <a:r>
              <a:rPr lang="de-DE" sz="2200" b="1" dirty="0"/>
              <a:t> </a:t>
            </a:r>
            <a:r>
              <a:rPr lang="de-DE" sz="2200" b="1" dirty="0" err="1"/>
              <a:t>logic</a:t>
            </a:r>
            <a:endParaRPr lang="hu-HU" sz="2200" b="1" dirty="0"/>
          </a:p>
          <a:p>
            <a:pPr marL="536575" lvl="0" indent="-357188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200" b="1" dirty="0" err="1"/>
              <a:t>Don‘t</a:t>
            </a:r>
            <a:r>
              <a:rPr lang="de-DE" sz="2200" b="1" dirty="0"/>
              <a:t> </a:t>
            </a:r>
            <a:r>
              <a:rPr lang="de-DE" sz="2200" b="1" dirty="0" err="1"/>
              <a:t>overload</a:t>
            </a:r>
            <a:r>
              <a:rPr lang="de-DE" sz="2200" b="1" dirty="0"/>
              <a:t> </a:t>
            </a:r>
            <a:r>
              <a:rPr lang="de-DE" sz="2200" b="1" dirty="0" err="1"/>
              <a:t>your</a:t>
            </a:r>
            <a:r>
              <a:rPr lang="de-DE" sz="2200" b="1" dirty="0"/>
              <a:t> </a:t>
            </a:r>
            <a:r>
              <a:rPr lang="de-DE" sz="2200" b="1" dirty="0"/>
              <a:t>GUI</a:t>
            </a:r>
            <a:endParaRPr lang="hu-HU" sz="2200" b="1" dirty="0"/>
          </a:p>
          <a:p>
            <a:pPr marL="536575" lvl="0" indent="-357188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200" b="1" dirty="0" err="1"/>
              <a:t>Always</a:t>
            </a:r>
            <a:r>
              <a:rPr lang="de-DE" sz="2200" b="1" dirty="0"/>
              <a:t> </a:t>
            </a:r>
            <a:r>
              <a:rPr lang="de-DE" sz="2200" b="1" dirty="0" err="1"/>
              <a:t>have</a:t>
            </a:r>
            <a:r>
              <a:rPr lang="de-DE" sz="2200" b="1" dirty="0"/>
              <a:t> </a:t>
            </a:r>
            <a:r>
              <a:rPr lang="de-DE" sz="2200" b="1" dirty="0" err="1"/>
              <a:t>great</a:t>
            </a:r>
            <a:r>
              <a:rPr lang="de-DE" sz="2200" b="1" dirty="0"/>
              <a:t> </a:t>
            </a:r>
            <a:r>
              <a:rPr lang="de-DE" sz="2200" b="1" dirty="0" err="1"/>
              <a:t>usability</a:t>
            </a:r>
            <a:r>
              <a:rPr lang="de-DE" sz="2200" b="1" dirty="0"/>
              <a:t> </a:t>
            </a:r>
            <a:r>
              <a:rPr lang="de-DE" sz="2200" b="1" dirty="0" err="1"/>
              <a:t>and</a:t>
            </a:r>
            <a:r>
              <a:rPr lang="de-DE" sz="2200" b="1" dirty="0"/>
              <a:t> </a:t>
            </a:r>
            <a:r>
              <a:rPr lang="de-DE" sz="2200" b="1" dirty="0" err="1"/>
              <a:t>user</a:t>
            </a:r>
            <a:r>
              <a:rPr lang="de-DE" sz="2200" b="1" dirty="0"/>
              <a:t> </a:t>
            </a:r>
            <a:r>
              <a:rPr lang="de-DE" sz="2200" b="1" dirty="0" err="1"/>
              <a:t>experience</a:t>
            </a:r>
            <a:r>
              <a:rPr lang="de-DE" sz="2200" b="1" dirty="0"/>
              <a:t> </a:t>
            </a:r>
            <a:r>
              <a:rPr lang="de-DE" sz="2200" b="1" dirty="0"/>
              <a:t>in </a:t>
            </a:r>
            <a:r>
              <a:rPr lang="de-DE" sz="2200" b="1" dirty="0" err="1"/>
              <a:t>mind</a:t>
            </a:r>
            <a:r>
              <a:rPr lang="de-DE" sz="2200" b="1" dirty="0"/>
              <a:t> </a:t>
            </a:r>
            <a:r>
              <a:rPr lang="de-DE" sz="2200" b="1" dirty="0" err="1"/>
              <a:t>while</a:t>
            </a:r>
            <a:r>
              <a:rPr lang="de-DE" sz="2200" b="1" dirty="0"/>
              <a:t> </a:t>
            </a:r>
            <a:r>
              <a:rPr lang="de-DE" sz="2200" b="1" dirty="0" err="1"/>
              <a:t>implementing</a:t>
            </a:r>
            <a:r>
              <a:rPr lang="de-DE" sz="2200" b="1" dirty="0"/>
              <a:t>/</a:t>
            </a:r>
            <a:r>
              <a:rPr lang="de-DE" sz="2200" b="1" dirty="0" err="1"/>
              <a:t>designing</a:t>
            </a:r>
            <a:r>
              <a:rPr lang="de-DE" sz="2200" b="1" dirty="0"/>
              <a:t> </a:t>
            </a:r>
            <a:r>
              <a:rPr lang="de-DE" sz="2200" b="1" dirty="0" err="1"/>
              <a:t>your</a:t>
            </a:r>
            <a:r>
              <a:rPr lang="de-DE" sz="2200" b="1" dirty="0"/>
              <a:t> GUI</a:t>
            </a:r>
            <a:endParaRPr lang="hu-HU" sz="2200" b="1" dirty="0"/>
          </a:p>
          <a:p>
            <a:pPr marL="536575" lvl="0" indent="-357188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200" b="1" dirty="0" err="1"/>
              <a:t>Always</a:t>
            </a:r>
            <a:r>
              <a:rPr lang="de-DE" sz="2200" b="1" dirty="0"/>
              <a:t> check </a:t>
            </a:r>
            <a:r>
              <a:rPr lang="de-DE" sz="2200" b="1" dirty="0" err="1"/>
              <a:t>your</a:t>
            </a:r>
            <a:r>
              <a:rPr lang="de-DE" sz="2200" b="1" dirty="0"/>
              <a:t> </a:t>
            </a:r>
            <a:r>
              <a:rPr lang="de-DE" sz="2200" b="1" dirty="0" err="1"/>
              <a:t>required</a:t>
            </a:r>
            <a:r>
              <a:rPr lang="de-DE" sz="2200" b="1" dirty="0"/>
              <a:t> </a:t>
            </a:r>
            <a:r>
              <a:rPr lang="de-DE" sz="2200" b="1" dirty="0" err="1"/>
              <a:t>business</a:t>
            </a:r>
            <a:r>
              <a:rPr lang="de-DE" sz="2200" b="1" dirty="0"/>
              <a:t> </a:t>
            </a:r>
            <a:r>
              <a:rPr lang="de-DE" sz="2200" b="1" dirty="0" err="1"/>
              <a:t>logic</a:t>
            </a:r>
            <a:r>
              <a:rPr lang="de-DE" sz="2200" b="1" dirty="0"/>
              <a:t>.</a:t>
            </a:r>
            <a:endParaRPr lang="hu-HU" sz="2200" b="1" dirty="0"/>
          </a:p>
          <a:p>
            <a:endParaRPr lang="hu-HU" sz="2200" b="1" dirty="0"/>
          </a:p>
        </p:txBody>
      </p:sp>
    </p:spTree>
    <p:extLst>
      <p:ext uri="{BB962C8B-B14F-4D97-AF65-F5344CB8AC3E}">
        <p14:creationId xmlns:p14="http://schemas.microsoft.com/office/powerpoint/2010/main" val="18315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err="1" smtClean="0"/>
              <a:t>Programming</a:t>
            </a:r>
            <a:r>
              <a:rPr lang="ro-RO" dirty="0" smtClean="0"/>
              <a:t> </a:t>
            </a:r>
            <a:r>
              <a:rPr lang="ro-RO" dirty="0" err="1" smtClean="0"/>
              <a:t>guidline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080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Programming</a:t>
            </a:r>
            <a:r>
              <a:rPr lang="de-DE" b="1" dirty="0"/>
              <a:t> </a:t>
            </a:r>
            <a:r>
              <a:rPr lang="de-DE" b="1" dirty="0" err="1" smtClean="0"/>
              <a:t>rules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676274" y="1988840"/>
            <a:ext cx="10753725" cy="3766185"/>
          </a:xfrm>
          <a:solidFill>
            <a:schemeClr val="tx2">
              <a:lumMod val="25000"/>
              <a:lumOff val="75000"/>
            </a:schemeClr>
          </a:solidFill>
        </p:spPr>
        <p:txBody>
          <a:bodyPr>
            <a:normAutofit/>
          </a:bodyPr>
          <a:lstStyle/>
          <a:p>
            <a:pPr algn="just"/>
            <a:endParaRPr lang="ro-RO" b="1" dirty="0" smtClean="0"/>
          </a:p>
          <a:p>
            <a:pPr algn="just"/>
            <a:r>
              <a:rPr lang="de-DE" b="1" dirty="0" err="1" smtClean="0"/>
              <a:t>We</a:t>
            </a:r>
            <a:r>
              <a:rPr lang="de-DE" b="1" dirty="0" smtClean="0"/>
              <a:t> </a:t>
            </a:r>
            <a:r>
              <a:rPr lang="ro-RO" b="1" dirty="0" smtClean="0"/>
              <a:t>are </a:t>
            </a:r>
            <a:r>
              <a:rPr lang="de-DE" b="1" dirty="0" err="1" smtClean="0"/>
              <a:t>programming</a:t>
            </a:r>
            <a:r>
              <a:rPr lang="de-DE" b="1" dirty="0" smtClean="0"/>
              <a:t> </a:t>
            </a:r>
            <a:r>
              <a:rPr lang="de-DE" b="1" dirty="0" err="1" smtClean="0"/>
              <a:t>only</a:t>
            </a:r>
            <a:r>
              <a:rPr lang="ro-RO" b="1" dirty="0" smtClean="0"/>
              <a:t> </a:t>
            </a:r>
            <a:r>
              <a:rPr lang="de-DE" b="1" dirty="0" err="1" smtClean="0"/>
              <a:t>object</a:t>
            </a:r>
            <a:r>
              <a:rPr lang="de-DE" b="1" dirty="0" smtClean="0"/>
              <a:t> </a:t>
            </a:r>
            <a:r>
              <a:rPr lang="de-DE" b="1" dirty="0" err="1"/>
              <a:t>oriented</a:t>
            </a:r>
            <a:r>
              <a:rPr lang="de-DE" b="1" dirty="0"/>
              <a:t>. </a:t>
            </a:r>
            <a:endParaRPr lang="ro-RO" b="1" dirty="0" smtClean="0"/>
          </a:p>
          <a:p>
            <a:pPr algn="just"/>
            <a:r>
              <a:rPr lang="de-DE" b="1" dirty="0" smtClean="0"/>
              <a:t>Just </a:t>
            </a:r>
            <a:r>
              <a:rPr lang="de-DE" b="1" dirty="0" err="1"/>
              <a:t>as</a:t>
            </a:r>
            <a:r>
              <a:rPr lang="de-DE" b="1" dirty="0"/>
              <a:t> a simple </a:t>
            </a:r>
            <a:r>
              <a:rPr lang="de-DE" b="1" dirty="0" err="1"/>
              <a:t>reference</a:t>
            </a:r>
            <a:r>
              <a:rPr lang="de-DE" b="1" dirty="0"/>
              <a:t>, a </a:t>
            </a:r>
            <a:r>
              <a:rPr lang="de-DE" b="1" dirty="0" err="1"/>
              <a:t>class</a:t>
            </a:r>
            <a:r>
              <a:rPr lang="de-DE" b="1" dirty="0"/>
              <a:t> </a:t>
            </a:r>
            <a:r>
              <a:rPr lang="de-DE" b="1" dirty="0" err="1"/>
              <a:t>should</a:t>
            </a:r>
            <a:r>
              <a:rPr lang="de-DE" b="1" dirty="0"/>
              <a:t> </a:t>
            </a:r>
            <a:r>
              <a:rPr lang="de-DE" b="1" dirty="0" err="1"/>
              <a:t>only</a:t>
            </a:r>
            <a:r>
              <a:rPr lang="de-DE" b="1" dirty="0"/>
              <a:t> </a:t>
            </a:r>
            <a:r>
              <a:rPr lang="de-DE" b="1" dirty="0" err="1"/>
              <a:t>have</a:t>
            </a:r>
            <a:r>
              <a:rPr lang="de-DE" b="1" dirty="0"/>
              <a:t> +- 500 </a:t>
            </a:r>
            <a:r>
              <a:rPr lang="de-DE" b="1" dirty="0" err="1"/>
              <a:t>lines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Code. </a:t>
            </a:r>
            <a:endParaRPr lang="ro-RO" b="1" dirty="0" smtClean="0"/>
          </a:p>
          <a:p>
            <a:pPr algn="just"/>
            <a:r>
              <a:rPr lang="de-DE" b="1" dirty="0" err="1" smtClean="0"/>
              <a:t>If</a:t>
            </a:r>
            <a:r>
              <a:rPr lang="de-DE" b="1" dirty="0" smtClean="0"/>
              <a:t> </a:t>
            </a:r>
            <a:r>
              <a:rPr lang="de-DE" b="1" dirty="0"/>
              <a:t>a </a:t>
            </a:r>
            <a:r>
              <a:rPr lang="de-DE" b="1" dirty="0" err="1"/>
              <a:t>class</a:t>
            </a:r>
            <a:r>
              <a:rPr lang="de-DE" b="1" dirty="0"/>
              <a:t> </a:t>
            </a:r>
            <a:r>
              <a:rPr lang="de-DE" b="1" dirty="0" err="1"/>
              <a:t>has</a:t>
            </a:r>
            <a:r>
              <a:rPr lang="de-DE" b="1" dirty="0"/>
              <a:t> </a:t>
            </a:r>
            <a:r>
              <a:rPr lang="de-DE" b="1" dirty="0" err="1"/>
              <a:t>more</a:t>
            </a:r>
            <a:r>
              <a:rPr lang="de-DE" b="1" dirty="0"/>
              <a:t> </a:t>
            </a:r>
            <a:r>
              <a:rPr lang="de-DE" b="1" dirty="0" err="1"/>
              <a:t>then</a:t>
            </a:r>
            <a:r>
              <a:rPr lang="de-DE" b="1" dirty="0"/>
              <a:t> </a:t>
            </a:r>
            <a:r>
              <a:rPr lang="de-DE" b="1" dirty="0" err="1"/>
              <a:t>that</a:t>
            </a:r>
            <a:r>
              <a:rPr lang="de-DE" b="1" dirty="0"/>
              <a:t>, </a:t>
            </a:r>
            <a:r>
              <a:rPr lang="de-DE" b="1" dirty="0" err="1"/>
              <a:t>we</a:t>
            </a:r>
            <a:r>
              <a:rPr lang="de-DE" b="1" dirty="0"/>
              <a:t> </a:t>
            </a:r>
            <a:r>
              <a:rPr lang="de-DE" b="1" dirty="0" err="1"/>
              <a:t>should</a:t>
            </a:r>
            <a:r>
              <a:rPr lang="de-DE" b="1" dirty="0"/>
              <a:t> </a:t>
            </a:r>
            <a:r>
              <a:rPr lang="de-DE" b="1" dirty="0" err="1"/>
              <a:t>split</a:t>
            </a:r>
            <a:r>
              <a:rPr lang="de-DE" b="1" dirty="0"/>
              <a:t> </a:t>
            </a:r>
            <a:r>
              <a:rPr lang="de-DE" b="1" dirty="0" err="1"/>
              <a:t>up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functionality</a:t>
            </a:r>
            <a:r>
              <a:rPr lang="de-DE" b="1" dirty="0"/>
              <a:t> in </a:t>
            </a:r>
            <a:r>
              <a:rPr lang="de-DE" b="1" dirty="0" err="1"/>
              <a:t>new</a:t>
            </a:r>
            <a:r>
              <a:rPr lang="de-DE" b="1" dirty="0"/>
              <a:t> </a:t>
            </a:r>
            <a:r>
              <a:rPr lang="de-DE" b="1" dirty="0" err="1"/>
              <a:t>classes</a:t>
            </a:r>
            <a:r>
              <a:rPr lang="de-DE" b="1" dirty="0"/>
              <a:t>. </a:t>
            </a:r>
            <a:endParaRPr lang="ro-RO" b="1" dirty="0" smtClean="0"/>
          </a:p>
          <a:p>
            <a:pPr algn="just"/>
            <a:r>
              <a:rPr lang="de-DE" b="1" dirty="0" err="1" smtClean="0"/>
              <a:t>We</a:t>
            </a:r>
            <a:r>
              <a:rPr lang="de-DE" b="1" dirty="0" smtClean="0"/>
              <a:t> </a:t>
            </a:r>
            <a:r>
              <a:rPr lang="de-DE" b="1" dirty="0" err="1"/>
              <a:t>always</a:t>
            </a:r>
            <a:r>
              <a:rPr lang="de-DE" b="1" dirty="0"/>
              <a:t> follow </a:t>
            </a:r>
            <a:r>
              <a:rPr lang="de-DE" b="1" dirty="0" err="1"/>
              <a:t>the</a:t>
            </a:r>
            <a:r>
              <a:rPr lang="de-DE" b="1" dirty="0"/>
              <a:t> „Single </a:t>
            </a:r>
            <a:r>
              <a:rPr lang="de-DE" b="1" dirty="0" err="1"/>
              <a:t>Responsibility</a:t>
            </a:r>
            <a:r>
              <a:rPr lang="de-DE" b="1" dirty="0"/>
              <a:t> </a:t>
            </a:r>
            <a:r>
              <a:rPr lang="de-DE" b="1" dirty="0" err="1"/>
              <a:t>Principle</a:t>
            </a:r>
            <a:r>
              <a:rPr lang="de-DE" b="1" dirty="0"/>
              <a:t>“. </a:t>
            </a:r>
            <a:endParaRPr lang="ro-RO" b="1" dirty="0" smtClean="0"/>
          </a:p>
          <a:p>
            <a:pPr algn="just"/>
            <a:r>
              <a:rPr lang="de-DE" b="1" dirty="0" err="1" smtClean="0"/>
              <a:t>Each</a:t>
            </a:r>
            <a:r>
              <a:rPr lang="de-DE" b="1" dirty="0" smtClean="0"/>
              <a:t> </a:t>
            </a:r>
            <a:r>
              <a:rPr lang="de-DE" b="1" dirty="0"/>
              <a:t>Class </a:t>
            </a:r>
            <a:r>
              <a:rPr lang="de-DE" b="1" dirty="0" err="1"/>
              <a:t>has</a:t>
            </a:r>
            <a:r>
              <a:rPr lang="de-DE" b="1" dirty="0"/>
              <a:t> </a:t>
            </a:r>
            <a:r>
              <a:rPr lang="de-DE" b="1" dirty="0" err="1"/>
              <a:t>exactly</a:t>
            </a:r>
            <a:r>
              <a:rPr lang="de-DE" b="1" dirty="0"/>
              <a:t> </a:t>
            </a:r>
            <a:r>
              <a:rPr lang="de-DE" b="1" dirty="0" smtClean="0"/>
              <a:t>on</a:t>
            </a:r>
            <a:r>
              <a:rPr lang="ro-RO" b="1" dirty="0" smtClean="0"/>
              <a:t>e</a:t>
            </a:r>
            <a:r>
              <a:rPr lang="de-DE" b="1" dirty="0" smtClean="0"/>
              <a:t> </a:t>
            </a:r>
            <a:r>
              <a:rPr lang="de-DE" b="1" dirty="0" err="1"/>
              <a:t>purpose</a:t>
            </a:r>
            <a:r>
              <a:rPr lang="de-DE" b="1" dirty="0"/>
              <a:t> </a:t>
            </a:r>
            <a:r>
              <a:rPr lang="de-DE" b="1" dirty="0" err="1"/>
              <a:t>no</a:t>
            </a:r>
            <a:r>
              <a:rPr lang="de-DE" b="1" dirty="0"/>
              <a:t> </a:t>
            </a:r>
            <a:r>
              <a:rPr lang="de-DE" b="1" dirty="0" err="1"/>
              <a:t>more</a:t>
            </a:r>
            <a:r>
              <a:rPr lang="de-DE" b="1" dirty="0"/>
              <a:t>, </a:t>
            </a:r>
            <a:r>
              <a:rPr lang="de-DE" b="1" dirty="0" err="1"/>
              <a:t>no</a:t>
            </a:r>
            <a:r>
              <a:rPr lang="de-DE" b="1" dirty="0"/>
              <a:t> </a:t>
            </a:r>
            <a:r>
              <a:rPr lang="de-DE" b="1" dirty="0" err="1" smtClean="0"/>
              <a:t>less</a:t>
            </a:r>
            <a:r>
              <a:rPr lang="ro-RO" b="1" smtClean="0"/>
              <a:t>.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14483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Naming</a:t>
            </a:r>
            <a:r>
              <a:rPr lang="de-DE" dirty="0"/>
              <a:t> </a:t>
            </a:r>
            <a:r>
              <a:rPr lang="de-DE" dirty="0" err="1"/>
              <a:t>conventions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676274" y="1916832"/>
            <a:ext cx="10753725" cy="3766185"/>
          </a:xfrm>
          <a:solidFill>
            <a:schemeClr val="tx2">
              <a:lumMod val="25000"/>
              <a:lumOff val="75000"/>
            </a:schemeClr>
          </a:solidFill>
        </p:spPr>
        <p:txBody>
          <a:bodyPr>
            <a:normAutofit/>
          </a:bodyPr>
          <a:lstStyle/>
          <a:p>
            <a:pPr algn="just"/>
            <a:endParaRPr lang="ro-RO" b="1" dirty="0" smtClean="0"/>
          </a:p>
          <a:p>
            <a:pPr algn="just"/>
            <a:r>
              <a:rPr lang="de-DE" b="1" dirty="0" err="1" smtClean="0"/>
              <a:t>For</a:t>
            </a:r>
            <a:r>
              <a:rPr lang="de-DE" b="1" dirty="0" smtClean="0"/>
              <a:t> </a:t>
            </a:r>
            <a:r>
              <a:rPr lang="de-DE" b="1" dirty="0"/>
              <a:t>all </a:t>
            </a:r>
            <a:r>
              <a:rPr lang="de-DE" b="1" dirty="0" err="1"/>
              <a:t>namings</a:t>
            </a:r>
            <a:r>
              <a:rPr lang="de-DE" b="1" dirty="0"/>
              <a:t> </a:t>
            </a:r>
            <a:r>
              <a:rPr lang="de-DE" b="1" dirty="0" err="1"/>
              <a:t>we</a:t>
            </a:r>
            <a:r>
              <a:rPr lang="de-DE" b="1" dirty="0"/>
              <a:t> </a:t>
            </a:r>
            <a:r>
              <a:rPr lang="de-DE" b="1" dirty="0" err="1"/>
              <a:t>use</a:t>
            </a:r>
            <a:r>
              <a:rPr lang="de-DE" b="1" dirty="0"/>
              <a:t> </a:t>
            </a:r>
            <a:r>
              <a:rPr lang="de-DE" b="1" dirty="0" err="1"/>
              <a:t>speaking</a:t>
            </a:r>
            <a:r>
              <a:rPr lang="de-DE" b="1" dirty="0"/>
              <a:t> </a:t>
            </a:r>
            <a:r>
              <a:rPr lang="de-DE" b="1" dirty="0" err="1"/>
              <a:t>names</a:t>
            </a:r>
            <a:r>
              <a:rPr lang="de-DE" b="1" dirty="0"/>
              <a:t>. </a:t>
            </a:r>
            <a:endParaRPr lang="ro-RO" b="1" dirty="0" smtClean="0"/>
          </a:p>
          <a:p>
            <a:pPr algn="just"/>
            <a:r>
              <a:rPr lang="de-DE" b="1" dirty="0" smtClean="0"/>
              <a:t>A </a:t>
            </a:r>
            <a:r>
              <a:rPr lang="de-DE" b="1" dirty="0" err="1"/>
              <a:t>name</a:t>
            </a:r>
            <a:r>
              <a:rPr lang="de-DE" b="1" dirty="0"/>
              <a:t> </a:t>
            </a:r>
            <a:r>
              <a:rPr lang="de-DE" b="1" dirty="0" err="1"/>
              <a:t>which</a:t>
            </a:r>
            <a:r>
              <a:rPr lang="de-DE" b="1" dirty="0"/>
              <a:t> </a:t>
            </a:r>
            <a:r>
              <a:rPr lang="de-DE" b="1" dirty="0" err="1"/>
              <a:t>tells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reader</a:t>
            </a:r>
            <a:r>
              <a:rPr lang="de-DE" b="1" dirty="0"/>
              <a:t> </a:t>
            </a:r>
            <a:r>
              <a:rPr lang="de-DE" b="1" dirty="0" err="1"/>
              <a:t>exactly</a:t>
            </a:r>
            <a:r>
              <a:rPr lang="de-DE" b="1" dirty="0"/>
              <a:t> </a:t>
            </a:r>
            <a:r>
              <a:rPr lang="de-DE" b="1" dirty="0" err="1"/>
              <a:t>what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purpose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it</a:t>
            </a:r>
            <a:r>
              <a:rPr lang="de-DE" b="1" dirty="0"/>
              <a:t> </a:t>
            </a:r>
            <a:r>
              <a:rPr lang="de-DE" b="1" dirty="0" err="1"/>
              <a:t>is</a:t>
            </a:r>
            <a:r>
              <a:rPr lang="de-DE" b="1" dirty="0"/>
              <a:t>. </a:t>
            </a:r>
            <a:endParaRPr lang="ro-RO" b="1" dirty="0" smtClean="0"/>
          </a:p>
          <a:p>
            <a:pPr algn="just"/>
            <a:r>
              <a:rPr lang="de-DE" b="1" dirty="0" err="1" smtClean="0"/>
              <a:t>We</a:t>
            </a:r>
            <a:r>
              <a:rPr lang="de-DE" b="1" dirty="0" smtClean="0"/>
              <a:t> </a:t>
            </a:r>
            <a:r>
              <a:rPr lang="de-DE" b="1" dirty="0" err="1"/>
              <a:t>don’t</a:t>
            </a:r>
            <a:r>
              <a:rPr lang="de-DE" b="1" dirty="0"/>
              <a:t> </a:t>
            </a:r>
            <a:r>
              <a:rPr lang="de-DE" b="1" dirty="0" err="1"/>
              <a:t>ever</a:t>
            </a:r>
            <a:r>
              <a:rPr lang="de-DE" b="1" dirty="0"/>
              <a:t> </a:t>
            </a:r>
            <a:r>
              <a:rPr lang="de-DE" b="1" dirty="0" err="1"/>
              <a:t>use</a:t>
            </a:r>
            <a:r>
              <a:rPr lang="de-DE" b="1" dirty="0"/>
              <a:t> </a:t>
            </a:r>
            <a:r>
              <a:rPr lang="de-DE" b="1" dirty="0" err="1"/>
              <a:t>special</a:t>
            </a:r>
            <a:r>
              <a:rPr lang="de-DE" b="1" dirty="0"/>
              <a:t> </a:t>
            </a:r>
            <a:r>
              <a:rPr lang="de-DE" b="1" dirty="0" err="1"/>
              <a:t>characters</a:t>
            </a:r>
            <a:r>
              <a:rPr lang="de-DE" b="1" dirty="0"/>
              <a:t>, </a:t>
            </a:r>
            <a:r>
              <a:rPr lang="de-DE" b="1" dirty="0" err="1"/>
              <a:t>which</a:t>
            </a:r>
            <a:r>
              <a:rPr lang="de-DE" b="1" dirty="0"/>
              <a:t> </a:t>
            </a:r>
            <a:r>
              <a:rPr lang="de-DE" b="1" dirty="0" err="1"/>
              <a:t>are</a:t>
            </a:r>
            <a:r>
              <a:rPr lang="de-DE" b="1" dirty="0"/>
              <a:t> not </a:t>
            </a:r>
            <a:r>
              <a:rPr lang="de-DE" b="1" dirty="0" err="1"/>
              <a:t>used</a:t>
            </a:r>
            <a:r>
              <a:rPr lang="de-DE" b="1" dirty="0"/>
              <a:t> in </a:t>
            </a:r>
            <a:r>
              <a:rPr lang="de-DE" b="1" dirty="0" err="1" smtClean="0"/>
              <a:t>english</a:t>
            </a:r>
            <a:r>
              <a:rPr lang="ro-RO" b="1" dirty="0" smtClean="0"/>
              <a:t>.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47120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Variables</a:t>
            </a:r>
            <a:endParaRPr lang="hu-HU" b="1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676274" y="1988840"/>
            <a:ext cx="10753725" cy="3766185"/>
          </a:xfrm>
          <a:solidFill>
            <a:schemeClr val="tx2">
              <a:lumMod val="25000"/>
              <a:lumOff val="75000"/>
            </a:schemeClr>
          </a:solidFill>
        </p:spPr>
        <p:txBody>
          <a:bodyPr>
            <a:normAutofit/>
          </a:bodyPr>
          <a:lstStyle/>
          <a:p>
            <a:pPr algn="just"/>
            <a:endParaRPr lang="ro-RO" b="1" dirty="0" smtClean="0"/>
          </a:p>
          <a:p>
            <a:pPr algn="just"/>
            <a:r>
              <a:rPr lang="de-DE" b="1" dirty="0" smtClean="0"/>
              <a:t>Var</a:t>
            </a:r>
            <a:r>
              <a:rPr lang="ro-RO" b="1" dirty="0" smtClean="0"/>
              <a:t>ia</a:t>
            </a:r>
            <a:r>
              <a:rPr lang="de-DE" b="1" dirty="0" err="1" smtClean="0"/>
              <a:t>bles</a:t>
            </a:r>
            <a:r>
              <a:rPr lang="de-DE" b="1" dirty="0" smtClean="0"/>
              <a:t> </a:t>
            </a:r>
            <a:r>
              <a:rPr lang="de-DE" b="1" dirty="0" err="1"/>
              <a:t>are</a:t>
            </a:r>
            <a:r>
              <a:rPr lang="de-DE" b="1" dirty="0"/>
              <a:t> </a:t>
            </a:r>
            <a:r>
              <a:rPr lang="de-DE" b="1" dirty="0" err="1"/>
              <a:t>always</a:t>
            </a:r>
            <a:r>
              <a:rPr lang="de-DE" b="1" dirty="0"/>
              <a:t> </a:t>
            </a:r>
            <a:r>
              <a:rPr lang="de-DE" b="1" dirty="0" err="1"/>
              <a:t>uncapitalized</a:t>
            </a:r>
            <a:r>
              <a:rPr lang="de-DE" b="1" dirty="0"/>
              <a:t>. </a:t>
            </a:r>
            <a:endParaRPr lang="ro-RO" b="1" dirty="0" smtClean="0"/>
          </a:p>
          <a:p>
            <a:pPr algn="just"/>
            <a:r>
              <a:rPr lang="de-DE" b="1" dirty="0" err="1" smtClean="0"/>
              <a:t>For</a:t>
            </a:r>
            <a:r>
              <a:rPr lang="de-DE" b="1" dirty="0" smtClean="0"/>
              <a:t> </a:t>
            </a:r>
            <a:r>
              <a:rPr lang="de-DE" b="1" dirty="0" err="1"/>
              <a:t>each</a:t>
            </a:r>
            <a:r>
              <a:rPr lang="de-DE" b="1" dirty="0"/>
              <a:t> </a:t>
            </a:r>
            <a:r>
              <a:rPr lang="de-DE" b="1" dirty="0" err="1"/>
              <a:t>datatype</a:t>
            </a:r>
            <a:r>
              <a:rPr lang="de-DE" b="1" dirty="0"/>
              <a:t> </a:t>
            </a:r>
            <a:r>
              <a:rPr lang="de-DE" b="1" dirty="0" err="1"/>
              <a:t>we</a:t>
            </a:r>
            <a:r>
              <a:rPr lang="de-DE" b="1" dirty="0"/>
              <a:t> </a:t>
            </a:r>
            <a:r>
              <a:rPr lang="de-DE" b="1" dirty="0" err="1"/>
              <a:t>use</a:t>
            </a:r>
            <a:r>
              <a:rPr lang="de-DE" b="1" dirty="0"/>
              <a:t> a </a:t>
            </a:r>
            <a:r>
              <a:rPr lang="de-DE" b="1" dirty="0" err="1"/>
              <a:t>specific</a:t>
            </a:r>
            <a:r>
              <a:rPr lang="de-DE" b="1" dirty="0"/>
              <a:t> </a:t>
            </a:r>
            <a:r>
              <a:rPr lang="de-DE" b="1" dirty="0" err="1"/>
              <a:t>prefix</a:t>
            </a:r>
            <a:r>
              <a:rPr lang="de-DE" b="1" dirty="0"/>
              <a:t>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r>
              <a:rPr lang="de-DE" b="1" dirty="0" err="1"/>
              <a:t>identifiy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data</a:t>
            </a:r>
            <a:r>
              <a:rPr lang="de-DE" b="1" dirty="0"/>
              <a:t> type </a:t>
            </a:r>
            <a:r>
              <a:rPr lang="de-DE" b="1" dirty="0" err="1"/>
              <a:t>directly</a:t>
            </a:r>
            <a:r>
              <a:rPr lang="de-DE" b="1" dirty="0"/>
              <a:t>. </a:t>
            </a:r>
            <a:r>
              <a:rPr lang="de-DE" b="1" dirty="0" err="1"/>
              <a:t>Excluded</a:t>
            </a:r>
            <a:r>
              <a:rPr lang="de-DE" b="1" dirty="0"/>
              <a:t> </a:t>
            </a:r>
            <a:r>
              <a:rPr lang="de-DE" b="1" dirty="0" err="1"/>
              <a:t>from</a:t>
            </a:r>
            <a:r>
              <a:rPr lang="de-DE" b="1" dirty="0"/>
              <a:t> </a:t>
            </a:r>
            <a:r>
              <a:rPr lang="de-DE" b="1" dirty="0" err="1"/>
              <a:t>this</a:t>
            </a:r>
            <a:r>
              <a:rPr lang="de-DE" b="1" dirty="0"/>
              <a:t> </a:t>
            </a:r>
            <a:r>
              <a:rPr lang="de-DE" b="1" dirty="0" err="1"/>
              <a:t>rule</a:t>
            </a:r>
            <a:r>
              <a:rPr lang="de-DE" b="1" dirty="0"/>
              <a:t> </a:t>
            </a:r>
            <a:r>
              <a:rPr lang="de-DE" b="1" dirty="0" err="1"/>
              <a:t>are</a:t>
            </a:r>
            <a:r>
              <a:rPr lang="de-DE" b="1" dirty="0"/>
              <a:t> variables such </a:t>
            </a:r>
            <a:r>
              <a:rPr lang="de-DE" b="1" dirty="0" err="1"/>
              <a:t>as</a:t>
            </a:r>
            <a:r>
              <a:rPr lang="de-DE" b="1" dirty="0"/>
              <a:t> „i“, „j“, „k“ </a:t>
            </a:r>
            <a:r>
              <a:rPr lang="de-DE" b="1" dirty="0" err="1"/>
              <a:t>for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usage</a:t>
            </a:r>
            <a:r>
              <a:rPr lang="de-DE" b="1" dirty="0"/>
              <a:t> in a </a:t>
            </a:r>
            <a:r>
              <a:rPr lang="de-DE" b="1" dirty="0" err="1"/>
              <a:t>loop</a:t>
            </a:r>
            <a:r>
              <a:rPr lang="de-DE" b="1" dirty="0"/>
              <a:t>. </a:t>
            </a:r>
            <a:endParaRPr lang="ro-RO" b="1" dirty="0" smtClean="0"/>
          </a:p>
          <a:p>
            <a:pPr algn="just"/>
            <a:r>
              <a:rPr lang="de-DE" b="1" dirty="0" smtClean="0"/>
              <a:t>The </a:t>
            </a:r>
            <a:r>
              <a:rPr lang="de-DE" b="1" dirty="0" err="1"/>
              <a:t>advantage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this</a:t>
            </a:r>
            <a:r>
              <a:rPr lang="de-DE" b="1" dirty="0"/>
              <a:t> </a:t>
            </a:r>
            <a:r>
              <a:rPr lang="de-DE" b="1" dirty="0" err="1"/>
              <a:t>method</a:t>
            </a:r>
            <a:r>
              <a:rPr lang="de-DE" b="1" dirty="0"/>
              <a:t> </a:t>
            </a:r>
            <a:r>
              <a:rPr lang="de-DE" b="1" dirty="0" err="1"/>
              <a:t>is</a:t>
            </a:r>
            <a:r>
              <a:rPr lang="de-DE" b="1" dirty="0"/>
              <a:t>, </a:t>
            </a:r>
            <a:r>
              <a:rPr lang="de-DE" b="1" dirty="0" err="1"/>
              <a:t>that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Code </a:t>
            </a:r>
            <a:r>
              <a:rPr lang="de-DE" b="1" dirty="0" err="1"/>
              <a:t>Compleation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any</a:t>
            </a:r>
            <a:r>
              <a:rPr lang="de-DE" b="1" dirty="0"/>
              <a:t> I D E </a:t>
            </a:r>
            <a:r>
              <a:rPr lang="de-DE" b="1" dirty="0" err="1"/>
              <a:t>sorts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variables </a:t>
            </a:r>
            <a:r>
              <a:rPr lang="de-DE" b="1" dirty="0" err="1"/>
              <a:t>and</a:t>
            </a:r>
            <a:r>
              <a:rPr lang="de-DE" b="1" dirty="0"/>
              <a:t> </a:t>
            </a:r>
            <a:r>
              <a:rPr lang="de-DE" b="1" dirty="0" err="1"/>
              <a:t>objects</a:t>
            </a:r>
            <a:r>
              <a:rPr lang="de-DE" b="1" dirty="0"/>
              <a:t> </a:t>
            </a:r>
            <a:r>
              <a:rPr lang="de-DE" b="1" dirty="0" err="1"/>
              <a:t>alphabeticly</a:t>
            </a:r>
            <a:r>
              <a:rPr lang="de-DE" b="1" dirty="0"/>
              <a:t>. </a:t>
            </a:r>
            <a:endParaRPr lang="ro-RO" b="1" dirty="0" smtClean="0"/>
          </a:p>
          <a:p>
            <a:pPr algn="just"/>
            <a:r>
              <a:rPr lang="de-DE" b="1" dirty="0" smtClean="0"/>
              <a:t>All </a:t>
            </a:r>
            <a:r>
              <a:rPr lang="de-DE" b="1" dirty="0" err="1"/>
              <a:t>attributes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an </a:t>
            </a:r>
            <a:r>
              <a:rPr lang="de-DE" b="1" dirty="0" err="1"/>
              <a:t>class</a:t>
            </a:r>
            <a:r>
              <a:rPr lang="de-DE" b="1" dirty="0"/>
              <a:t> </a:t>
            </a:r>
            <a:r>
              <a:rPr lang="de-DE" b="1" dirty="0" err="1"/>
              <a:t>are</a:t>
            </a:r>
            <a:r>
              <a:rPr lang="de-DE" b="1" dirty="0"/>
              <a:t> </a:t>
            </a:r>
            <a:r>
              <a:rPr lang="de-DE" b="1" dirty="0" err="1"/>
              <a:t>initialized</a:t>
            </a:r>
            <a:r>
              <a:rPr lang="de-DE" b="1" dirty="0"/>
              <a:t> in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default</a:t>
            </a:r>
            <a:r>
              <a:rPr lang="de-DE" b="1" dirty="0"/>
              <a:t> </a:t>
            </a:r>
            <a:r>
              <a:rPr lang="de-DE" b="1" dirty="0" err="1"/>
              <a:t>constructor</a:t>
            </a:r>
            <a:r>
              <a:rPr lang="de-DE" b="1" dirty="0"/>
              <a:t>. </a:t>
            </a:r>
            <a:endParaRPr lang="ro-RO" b="1" dirty="0" smtClean="0"/>
          </a:p>
          <a:p>
            <a:pPr algn="just"/>
            <a:r>
              <a:rPr lang="de-DE" b="1" dirty="0" err="1" smtClean="0"/>
              <a:t>We</a:t>
            </a:r>
            <a:r>
              <a:rPr lang="de-DE" b="1" dirty="0" smtClean="0"/>
              <a:t> </a:t>
            </a:r>
            <a:r>
              <a:rPr lang="de-DE" b="1" dirty="0" err="1"/>
              <a:t>use</a:t>
            </a:r>
            <a:r>
              <a:rPr lang="de-DE" b="1" dirty="0"/>
              <a:t> </a:t>
            </a:r>
            <a:r>
              <a:rPr lang="de-DE" b="1" dirty="0" err="1"/>
              <a:t>one</a:t>
            </a:r>
            <a:r>
              <a:rPr lang="de-DE" b="1" dirty="0"/>
              <a:t> </a:t>
            </a:r>
            <a:r>
              <a:rPr lang="de-DE" b="1" dirty="0" err="1"/>
              <a:t>line</a:t>
            </a:r>
            <a:r>
              <a:rPr lang="de-DE" b="1" dirty="0"/>
              <a:t> per variable </a:t>
            </a:r>
            <a:r>
              <a:rPr lang="de-DE" b="1" dirty="0" err="1"/>
              <a:t>initialization</a:t>
            </a:r>
            <a:r>
              <a:rPr lang="de-DE" b="1" dirty="0"/>
              <a:t>. </a:t>
            </a:r>
            <a:r>
              <a:rPr lang="de-DE" b="1" dirty="0" err="1"/>
              <a:t>And</a:t>
            </a:r>
            <a:r>
              <a:rPr lang="de-DE" b="1" dirty="0"/>
              <a:t> </a:t>
            </a:r>
            <a:r>
              <a:rPr lang="de-DE" b="1" dirty="0" err="1"/>
              <a:t>we</a:t>
            </a:r>
            <a:r>
              <a:rPr lang="de-DE" b="1" dirty="0"/>
              <a:t> </a:t>
            </a:r>
            <a:r>
              <a:rPr lang="de-DE" b="1" dirty="0" err="1"/>
              <a:t>use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so </a:t>
            </a:r>
            <a:r>
              <a:rPr lang="de-DE" b="1" dirty="0" err="1"/>
              <a:t>called</a:t>
            </a:r>
            <a:r>
              <a:rPr lang="de-DE" b="1" dirty="0"/>
              <a:t> </a:t>
            </a:r>
            <a:r>
              <a:rPr lang="de-DE" b="1" dirty="0" err="1"/>
              <a:t>camel</a:t>
            </a:r>
            <a:r>
              <a:rPr lang="de-DE" b="1" dirty="0"/>
              <a:t> </a:t>
            </a:r>
            <a:r>
              <a:rPr lang="de-DE" b="1" dirty="0" err="1" smtClean="0"/>
              <a:t>writing</a:t>
            </a:r>
            <a:r>
              <a:rPr lang="ro-RO" b="1" dirty="0" smtClean="0"/>
              <a:t>.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79484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Examples</a:t>
            </a:r>
            <a:r>
              <a:rPr lang="ro-RO" b="1" dirty="0" smtClean="0"/>
              <a:t>:</a:t>
            </a:r>
            <a:endParaRPr lang="hu-HU" b="1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676274" y="1988840"/>
            <a:ext cx="10753725" cy="4464496"/>
          </a:xfrm>
          <a:solidFill>
            <a:schemeClr val="tx2">
              <a:lumMod val="25000"/>
              <a:lumOff val="75000"/>
            </a:schemeClr>
          </a:solidFill>
        </p:spPr>
        <p:txBody>
          <a:bodyPr>
            <a:normAutofit/>
          </a:bodyPr>
          <a:lstStyle/>
          <a:p>
            <a:r>
              <a:rPr lang="ro-RO" b="1" dirty="0" smtClean="0"/>
              <a:t>            </a:t>
            </a:r>
            <a:r>
              <a:rPr lang="de-DE" b="1" dirty="0" smtClean="0"/>
              <a:t>private</a:t>
            </a:r>
            <a:r>
              <a:rPr lang="de-DE" dirty="0" smtClean="0"/>
              <a:t> </a:t>
            </a:r>
            <a:r>
              <a:rPr lang="de-DE" dirty="0"/>
              <a:t>String </a:t>
            </a:r>
            <a:r>
              <a:rPr lang="de-DE" dirty="0" err="1"/>
              <a:t>strString</a:t>
            </a:r>
            <a:r>
              <a:rPr lang="de-DE" dirty="0"/>
              <a:t> = "";</a:t>
            </a:r>
            <a:endParaRPr lang="hu-HU" dirty="0"/>
          </a:p>
          <a:p>
            <a:r>
              <a:rPr lang="de-DE" dirty="0"/>
              <a:t> </a:t>
            </a:r>
            <a:endParaRPr lang="hu-HU" dirty="0"/>
          </a:p>
          <a:p>
            <a:r>
              <a:rPr lang="de-DE" dirty="0"/>
              <a:t>	</a:t>
            </a:r>
            <a:r>
              <a:rPr lang="de-DE" b="1" dirty="0"/>
              <a:t>private</a:t>
            </a:r>
            <a:r>
              <a:rPr lang="de-DE" dirty="0"/>
              <a:t> </a:t>
            </a:r>
            <a:r>
              <a:rPr lang="de-DE" b="1" dirty="0" err="1"/>
              <a:t>int</a:t>
            </a:r>
            <a:r>
              <a:rPr lang="de-DE" dirty="0"/>
              <a:t> </a:t>
            </a:r>
            <a:r>
              <a:rPr lang="de-DE" dirty="0" err="1"/>
              <a:t>iNumber</a:t>
            </a:r>
            <a:r>
              <a:rPr lang="de-DE" dirty="0"/>
              <a:t> = 1;</a:t>
            </a:r>
            <a:endParaRPr lang="hu-HU" dirty="0"/>
          </a:p>
          <a:p>
            <a:r>
              <a:rPr lang="de-DE" dirty="0"/>
              <a:t> </a:t>
            </a:r>
            <a:endParaRPr lang="hu-HU" dirty="0"/>
          </a:p>
          <a:p>
            <a:r>
              <a:rPr lang="de-DE" dirty="0"/>
              <a:t>	</a:t>
            </a:r>
            <a:r>
              <a:rPr lang="de-DE" b="1" dirty="0"/>
              <a:t>private</a:t>
            </a:r>
            <a:r>
              <a:rPr lang="de-DE" dirty="0"/>
              <a:t> </a:t>
            </a:r>
            <a:r>
              <a:rPr lang="de-DE" b="1" dirty="0" err="1"/>
              <a:t>long</a:t>
            </a:r>
            <a:r>
              <a:rPr lang="de-DE" dirty="0"/>
              <a:t> </a:t>
            </a:r>
            <a:r>
              <a:rPr lang="de-DE" dirty="0" err="1"/>
              <a:t>lngNumber</a:t>
            </a:r>
            <a:r>
              <a:rPr lang="de-DE" dirty="0"/>
              <a:t> = 1;</a:t>
            </a:r>
            <a:endParaRPr lang="hu-HU" dirty="0"/>
          </a:p>
          <a:p>
            <a:r>
              <a:rPr lang="de-DE" dirty="0"/>
              <a:t> </a:t>
            </a:r>
            <a:endParaRPr lang="hu-HU" dirty="0"/>
          </a:p>
          <a:p>
            <a:r>
              <a:rPr lang="de-DE" dirty="0"/>
              <a:t>	</a:t>
            </a:r>
            <a:r>
              <a:rPr lang="de-DE" b="1" dirty="0"/>
              <a:t>private</a:t>
            </a:r>
            <a:r>
              <a:rPr lang="de-DE" dirty="0"/>
              <a:t> </a:t>
            </a:r>
            <a:r>
              <a:rPr lang="de-DE" b="1" dirty="0" err="1"/>
              <a:t>float</a:t>
            </a:r>
            <a:r>
              <a:rPr lang="de-DE" dirty="0"/>
              <a:t> </a:t>
            </a:r>
            <a:r>
              <a:rPr lang="de-DE" dirty="0" err="1"/>
              <a:t>fltFloatingNumber</a:t>
            </a:r>
            <a:r>
              <a:rPr lang="de-DE" dirty="0"/>
              <a:t> = 1F</a:t>
            </a:r>
            <a:r>
              <a:rPr lang="de-DE" dirty="0" smtClean="0"/>
              <a:t>;</a:t>
            </a:r>
            <a:endParaRPr lang="ro-RO" dirty="0" smtClean="0"/>
          </a:p>
          <a:p>
            <a:endParaRPr lang="hu-HU" dirty="0"/>
          </a:p>
          <a:p>
            <a:r>
              <a:rPr lang="de-DE" dirty="0"/>
              <a:t>	</a:t>
            </a:r>
            <a:r>
              <a:rPr lang="de-DE" b="1" dirty="0"/>
              <a:t>private</a:t>
            </a:r>
            <a:r>
              <a:rPr lang="de-DE" dirty="0"/>
              <a:t> </a:t>
            </a:r>
            <a:r>
              <a:rPr lang="de-DE" b="1" dirty="0"/>
              <a:t>double</a:t>
            </a:r>
            <a:r>
              <a:rPr lang="de-DE" dirty="0"/>
              <a:t> </a:t>
            </a:r>
            <a:r>
              <a:rPr lang="de-DE" dirty="0" err="1"/>
              <a:t>dblFloatingNumber</a:t>
            </a:r>
            <a:r>
              <a:rPr lang="de-DE" dirty="0"/>
              <a:t> = 1D;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6632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Examples</a:t>
            </a:r>
            <a:r>
              <a:rPr lang="de-DE" b="1" dirty="0"/>
              <a:t> </a:t>
            </a:r>
            <a:r>
              <a:rPr lang="de-DE" dirty="0" smtClean="0"/>
              <a:t>-NO-GOES</a:t>
            </a:r>
            <a:r>
              <a:rPr lang="ro-RO" dirty="0" smtClean="0"/>
              <a:t>:</a:t>
            </a:r>
            <a:endParaRPr lang="hu-HU" b="1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676274" y="1988840"/>
            <a:ext cx="10753725" cy="4752528"/>
          </a:xfrm>
          <a:solidFill>
            <a:schemeClr val="tx2">
              <a:lumMod val="25000"/>
              <a:lumOff val="75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o-RO" b="1" dirty="0" smtClean="0"/>
              <a:t>             </a:t>
            </a:r>
            <a:r>
              <a:rPr lang="de-DE" b="1" dirty="0" smtClean="0"/>
              <a:t>private</a:t>
            </a:r>
            <a:r>
              <a:rPr lang="de-DE" dirty="0" smtClean="0"/>
              <a:t> </a:t>
            </a:r>
            <a:r>
              <a:rPr lang="de-DE" dirty="0"/>
              <a:t>String _s = </a:t>
            </a:r>
            <a:r>
              <a:rPr lang="de-DE" dirty="0" smtClean="0"/>
              <a:t>"";</a:t>
            </a:r>
            <a:endParaRPr lang="hu-HU" dirty="0"/>
          </a:p>
          <a:p>
            <a:pPr>
              <a:lnSpc>
                <a:spcPct val="150000"/>
              </a:lnSpc>
            </a:pPr>
            <a:r>
              <a:rPr lang="de-DE" dirty="0"/>
              <a:t>	</a:t>
            </a:r>
            <a:r>
              <a:rPr lang="de-DE" b="1" dirty="0"/>
              <a:t>private</a:t>
            </a:r>
            <a:r>
              <a:rPr lang="de-DE" dirty="0"/>
              <a:t> </a:t>
            </a:r>
            <a:r>
              <a:rPr lang="de-DE" b="1" dirty="0" err="1"/>
              <a:t>int</a:t>
            </a:r>
            <a:r>
              <a:rPr lang="de-DE" dirty="0"/>
              <a:t> </a:t>
            </a:r>
            <a:r>
              <a:rPr lang="de-DE" dirty="0" err="1"/>
              <a:t>iSigned_NUMBER</a:t>
            </a:r>
            <a:r>
              <a:rPr lang="de-DE" dirty="0"/>
              <a:t> = 1;</a:t>
            </a:r>
            <a:endParaRPr lang="hu-HU" dirty="0"/>
          </a:p>
          <a:p>
            <a:pPr>
              <a:lnSpc>
                <a:spcPct val="150000"/>
              </a:lnSpc>
            </a:pPr>
            <a:r>
              <a:rPr lang="de-DE" dirty="0"/>
              <a:t>	</a:t>
            </a:r>
            <a:r>
              <a:rPr lang="de-DE" b="1" dirty="0"/>
              <a:t>private</a:t>
            </a:r>
            <a:r>
              <a:rPr lang="de-DE" dirty="0"/>
              <a:t> </a:t>
            </a:r>
            <a:r>
              <a:rPr lang="de-DE" b="1" dirty="0" err="1"/>
              <a:t>int</a:t>
            </a:r>
            <a:r>
              <a:rPr lang="de-DE" dirty="0"/>
              <a:t> iNumber1 = 1;</a:t>
            </a:r>
            <a:endParaRPr lang="hu-HU" dirty="0"/>
          </a:p>
          <a:p>
            <a:pPr>
              <a:lnSpc>
                <a:spcPct val="150000"/>
              </a:lnSpc>
            </a:pPr>
            <a:r>
              <a:rPr lang="de-DE" dirty="0"/>
              <a:t>	</a:t>
            </a:r>
            <a:r>
              <a:rPr lang="de-DE" b="1" dirty="0"/>
              <a:t>private </a:t>
            </a:r>
            <a:r>
              <a:rPr lang="de-DE" b="1" dirty="0" err="1"/>
              <a:t>int</a:t>
            </a:r>
            <a:r>
              <a:rPr lang="de-DE" b="1" dirty="0"/>
              <a:t> </a:t>
            </a:r>
            <a:r>
              <a:rPr lang="de-DE" b="1" dirty="0" err="1"/>
              <a:t>iFirstNumber</a:t>
            </a:r>
            <a:r>
              <a:rPr lang="de-DE" b="1" dirty="0"/>
              <a:t> = 1;</a:t>
            </a:r>
            <a:endParaRPr lang="hu-HU" dirty="0"/>
          </a:p>
          <a:p>
            <a:pPr>
              <a:lnSpc>
                <a:spcPct val="150000"/>
              </a:lnSpc>
            </a:pPr>
            <a:r>
              <a:rPr lang="de-DE" dirty="0"/>
              <a:t>	</a:t>
            </a:r>
            <a:r>
              <a:rPr lang="de-DE" b="1" dirty="0"/>
              <a:t>private</a:t>
            </a:r>
            <a:r>
              <a:rPr lang="de-DE" dirty="0"/>
              <a:t> </a:t>
            </a:r>
            <a:r>
              <a:rPr lang="de-DE" b="1" dirty="0" err="1"/>
              <a:t>int</a:t>
            </a:r>
            <a:r>
              <a:rPr lang="de-DE" dirty="0"/>
              <a:t> </a:t>
            </a:r>
            <a:r>
              <a:rPr lang="de-DE" dirty="0" err="1"/>
              <a:t>iNumber</a:t>
            </a:r>
            <a:r>
              <a:rPr lang="de-DE" dirty="0"/>
              <a:t>, </a:t>
            </a:r>
            <a:r>
              <a:rPr lang="de-DE" dirty="0" err="1"/>
              <a:t>iValue</a:t>
            </a:r>
            <a:r>
              <a:rPr lang="de-DE" dirty="0"/>
              <a:t> = 1</a:t>
            </a:r>
            <a:r>
              <a:rPr lang="de-DE" dirty="0" smtClean="0"/>
              <a:t>;</a:t>
            </a:r>
            <a:endParaRPr lang="hu-HU" dirty="0"/>
          </a:p>
          <a:p>
            <a:pPr>
              <a:lnSpc>
                <a:spcPct val="150000"/>
              </a:lnSpc>
            </a:pPr>
            <a:r>
              <a:rPr lang="de-DE" dirty="0"/>
              <a:t>	</a:t>
            </a:r>
            <a:r>
              <a:rPr lang="de-DE" b="1" dirty="0" err="1" smtClean="0"/>
              <a:t>pri</a:t>
            </a:r>
            <a:r>
              <a:rPr lang="ro-RO" b="1" dirty="0" smtClean="0"/>
              <a:t>v</a:t>
            </a:r>
            <a:r>
              <a:rPr lang="de-DE" b="1" dirty="0" err="1" smtClean="0"/>
              <a:t>ate</a:t>
            </a:r>
            <a:r>
              <a:rPr lang="de-DE" dirty="0" smtClean="0"/>
              <a:t> </a:t>
            </a:r>
            <a:r>
              <a:rPr lang="de-DE" b="1" dirty="0" err="1"/>
              <a:t>long</a:t>
            </a:r>
            <a:r>
              <a:rPr lang="de-DE" dirty="0"/>
              <a:t> </a:t>
            </a:r>
            <a:r>
              <a:rPr lang="de-DE" u="sng" dirty="0" err="1"/>
              <a:t>lngGröße</a:t>
            </a:r>
            <a:r>
              <a:rPr lang="de-DE" dirty="0"/>
              <a:t> = 1</a:t>
            </a:r>
            <a:r>
              <a:rPr lang="de-DE" dirty="0" smtClean="0"/>
              <a:t>;</a:t>
            </a:r>
            <a:endParaRPr lang="hu-HU" dirty="0"/>
          </a:p>
          <a:p>
            <a:pPr>
              <a:lnSpc>
                <a:spcPct val="150000"/>
              </a:lnSpc>
            </a:pPr>
            <a:r>
              <a:rPr lang="de-DE" dirty="0"/>
              <a:t>	</a:t>
            </a:r>
            <a:r>
              <a:rPr lang="de-DE" b="1" dirty="0"/>
              <a:t>private</a:t>
            </a:r>
            <a:r>
              <a:rPr lang="de-DE" dirty="0"/>
              <a:t> </a:t>
            </a:r>
            <a:r>
              <a:rPr lang="de-DE" b="1" dirty="0" err="1"/>
              <a:t>float</a:t>
            </a:r>
            <a:r>
              <a:rPr lang="de-DE" dirty="0"/>
              <a:t> f = 1F;</a:t>
            </a:r>
            <a:endParaRPr lang="hu-HU" dirty="0"/>
          </a:p>
          <a:p>
            <a:pPr>
              <a:lnSpc>
                <a:spcPct val="150000"/>
              </a:lnSpc>
            </a:pPr>
            <a:r>
              <a:rPr lang="de-DE" dirty="0"/>
              <a:t>	</a:t>
            </a:r>
            <a:r>
              <a:rPr lang="de-DE" b="1" dirty="0"/>
              <a:t>private</a:t>
            </a:r>
            <a:r>
              <a:rPr lang="de-DE" dirty="0"/>
              <a:t> </a:t>
            </a:r>
            <a:r>
              <a:rPr lang="de-DE" b="1" dirty="0"/>
              <a:t>double</a:t>
            </a:r>
            <a:r>
              <a:rPr lang="de-DE" dirty="0"/>
              <a:t> dblFloatingCount_1 = 1D;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055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err="1" smtClean="0"/>
              <a:t>Constants</a:t>
            </a:r>
            <a:r>
              <a:rPr lang="ro-RO" dirty="0" smtClean="0"/>
              <a:t>:</a:t>
            </a:r>
            <a:endParaRPr lang="hu-HU" b="1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676274" y="1988840"/>
            <a:ext cx="10753725" cy="3816424"/>
          </a:xfrm>
          <a:solidFill>
            <a:schemeClr val="tx2">
              <a:lumMod val="25000"/>
              <a:lumOff val="75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o-RO" b="1" dirty="0" smtClean="0"/>
              <a:t> </a:t>
            </a:r>
            <a:endParaRPr lang="ro-RO" b="1" dirty="0" smtClean="0"/>
          </a:p>
          <a:p>
            <a:pPr algn="just"/>
            <a:r>
              <a:rPr lang="de-DE" b="1" dirty="0" smtClean="0"/>
              <a:t>Constants </a:t>
            </a:r>
            <a:r>
              <a:rPr lang="de-DE" b="1" dirty="0" err="1"/>
              <a:t>are</a:t>
            </a:r>
            <a:r>
              <a:rPr lang="de-DE" b="1" dirty="0"/>
              <a:t> </a:t>
            </a:r>
            <a:r>
              <a:rPr lang="de-DE" b="1" dirty="0" err="1"/>
              <a:t>always</a:t>
            </a:r>
            <a:r>
              <a:rPr lang="de-DE" b="1" dirty="0"/>
              <a:t> </a:t>
            </a:r>
            <a:r>
              <a:rPr lang="de-DE" b="1" dirty="0" err="1"/>
              <a:t>completly</a:t>
            </a:r>
            <a:r>
              <a:rPr lang="de-DE" b="1" dirty="0"/>
              <a:t> </a:t>
            </a:r>
            <a:r>
              <a:rPr lang="de-DE" b="1" dirty="0" err="1"/>
              <a:t>upper</a:t>
            </a:r>
            <a:r>
              <a:rPr lang="de-DE" b="1" dirty="0"/>
              <a:t> </a:t>
            </a:r>
            <a:r>
              <a:rPr lang="de-DE" b="1" dirty="0" err="1" smtClean="0"/>
              <a:t>case</a:t>
            </a:r>
            <a:r>
              <a:rPr lang="ro-RO" b="1" dirty="0" smtClean="0"/>
              <a:t>,</a:t>
            </a:r>
            <a:r>
              <a:rPr lang="de-DE" b="1" dirty="0" smtClean="0"/>
              <a:t> </a:t>
            </a:r>
            <a:r>
              <a:rPr lang="de-DE" b="1" dirty="0" err="1"/>
              <a:t>we</a:t>
            </a:r>
            <a:r>
              <a:rPr lang="de-DE" b="1" dirty="0"/>
              <a:t> </a:t>
            </a:r>
            <a:r>
              <a:rPr lang="de-DE" b="1" dirty="0" err="1"/>
              <a:t>split</a:t>
            </a:r>
            <a:r>
              <a:rPr lang="de-DE" b="1" dirty="0"/>
              <a:t> </a:t>
            </a:r>
            <a:r>
              <a:rPr lang="de-DE" b="1" dirty="0" err="1"/>
              <a:t>following</a:t>
            </a:r>
            <a:r>
              <a:rPr lang="de-DE" b="1" dirty="0"/>
              <a:t> </a:t>
            </a:r>
            <a:r>
              <a:rPr lang="de-DE" b="1" dirty="0" err="1"/>
              <a:t>words</a:t>
            </a:r>
            <a:r>
              <a:rPr lang="de-DE" b="1" dirty="0"/>
              <a:t> </a:t>
            </a:r>
            <a:r>
              <a:rPr lang="de-DE" b="1" dirty="0" err="1"/>
              <a:t>with</a:t>
            </a:r>
            <a:r>
              <a:rPr lang="de-DE" b="1" dirty="0"/>
              <a:t> </a:t>
            </a:r>
            <a:r>
              <a:rPr lang="de-DE" b="1" dirty="0" smtClean="0"/>
              <a:t>a</a:t>
            </a:r>
            <a:r>
              <a:rPr lang="ro-RO" b="1" dirty="0" smtClean="0"/>
              <a:t>n</a:t>
            </a:r>
            <a:r>
              <a:rPr lang="de-DE" b="1" dirty="0" smtClean="0"/>
              <a:t> </a:t>
            </a:r>
            <a:r>
              <a:rPr lang="de-DE" b="1" dirty="0"/>
              <a:t>„</a:t>
            </a:r>
            <a:r>
              <a:rPr lang="de-DE" b="1" dirty="0" err="1"/>
              <a:t>Underline</a:t>
            </a:r>
            <a:r>
              <a:rPr lang="de-DE" b="1" dirty="0"/>
              <a:t>“ </a:t>
            </a:r>
            <a:r>
              <a:rPr lang="de-DE" b="1" dirty="0" smtClean="0"/>
              <a:t>(&gt;_&lt;).</a:t>
            </a:r>
            <a:endParaRPr lang="ro-RO" b="1" dirty="0" smtClean="0"/>
          </a:p>
          <a:p>
            <a:pPr algn="just"/>
            <a:endParaRPr lang="ro-RO" b="1" dirty="0"/>
          </a:p>
          <a:p>
            <a:r>
              <a:rPr lang="de-DE" b="1" dirty="0" err="1">
                <a:solidFill>
                  <a:srgbClr val="FF0000"/>
                </a:solidFill>
              </a:rPr>
              <a:t>Example</a:t>
            </a:r>
            <a:r>
              <a:rPr lang="de-DE" b="1" dirty="0">
                <a:solidFill>
                  <a:srgbClr val="FF0000"/>
                </a:solidFill>
              </a:rPr>
              <a:t>:</a:t>
            </a:r>
            <a:endParaRPr lang="hu-HU" b="1" dirty="0">
              <a:solidFill>
                <a:srgbClr val="FF0000"/>
              </a:solidFill>
            </a:endParaRPr>
          </a:p>
          <a:p>
            <a:r>
              <a:rPr lang="de-DE" b="1" dirty="0"/>
              <a:t>private </a:t>
            </a:r>
            <a:r>
              <a:rPr lang="de-DE" b="1" dirty="0" err="1"/>
              <a:t>static</a:t>
            </a:r>
            <a:r>
              <a:rPr lang="de-DE" b="1" dirty="0"/>
              <a:t> final</a:t>
            </a:r>
            <a:r>
              <a:rPr lang="de-DE" dirty="0"/>
              <a:t> String </a:t>
            </a:r>
            <a:r>
              <a:rPr lang="de-DE" i="1" dirty="0"/>
              <a:t>MY_CONSTANT</a:t>
            </a:r>
            <a:r>
              <a:rPr lang="de-DE" dirty="0"/>
              <a:t> = "</a:t>
            </a:r>
            <a:r>
              <a:rPr lang="de-DE" dirty="0" err="1"/>
              <a:t>Hello</a:t>
            </a:r>
            <a:r>
              <a:rPr lang="de-DE" dirty="0"/>
              <a:t> World";</a:t>
            </a:r>
            <a:endParaRPr lang="hu-HU" dirty="0"/>
          </a:p>
          <a:p>
            <a:pPr algn="just"/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62260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err="1" smtClean="0"/>
              <a:t>Classes</a:t>
            </a:r>
            <a:r>
              <a:rPr lang="ro-RO" dirty="0" smtClean="0"/>
              <a:t>:</a:t>
            </a:r>
            <a:endParaRPr lang="hu-HU" b="1" dirty="0"/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>
          <a:xfrm>
            <a:off x="263352" y="1772816"/>
            <a:ext cx="11737304" cy="4752528"/>
          </a:xfrm>
          <a:solidFill>
            <a:schemeClr val="tx2">
              <a:lumMod val="25000"/>
              <a:lumOff val="75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o-RO" b="1" dirty="0" smtClean="0"/>
              <a:t> </a:t>
            </a:r>
            <a:r>
              <a:rPr lang="de-DE" b="1" dirty="0" err="1"/>
              <a:t>Classnames</a:t>
            </a:r>
            <a:r>
              <a:rPr lang="de-DE" b="1" dirty="0"/>
              <a:t> </a:t>
            </a:r>
            <a:r>
              <a:rPr lang="de-DE" b="1" dirty="0" err="1"/>
              <a:t>always</a:t>
            </a:r>
            <a:r>
              <a:rPr lang="de-DE" b="1" dirty="0"/>
              <a:t> </a:t>
            </a:r>
            <a:r>
              <a:rPr lang="de-DE" b="1" dirty="0" err="1"/>
              <a:t>start</a:t>
            </a:r>
            <a:r>
              <a:rPr lang="de-DE" b="1" dirty="0"/>
              <a:t> </a:t>
            </a:r>
            <a:r>
              <a:rPr lang="de-DE" b="1" dirty="0" err="1"/>
              <a:t>with</a:t>
            </a:r>
            <a:r>
              <a:rPr lang="de-DE" b="1" dirty="0"/>
              <a:t> an </a:t>
            </a:r>
            <a:r>
              <a:rPr lang="de-DE" b="1" dirty="0" err="1"/>
              <a:t>capital</a:t>
            </a:r>
            <a:r>
              <a:rPr lang="de-DE" b="1" dirty="0"/>
              <a:t> </a:t>
            </a:r>
            <a:r>
              <a:rPr lang="de-DE" b="1" dirty="0" err="1"/>
              <a:t>letter</a:t>
            </a:r>
            <a:r>
              <a:rPr lang="de-DE" b="1" dirty="0" smtClean="0"/>
              <a:t>.</a:t>
            </a:r>
            <a:endParaRPr lang="ro-RO" b="1" dirty="0" smtClean="0"/>
          </a:p>
          <a:p>
            <a:pPr algn="just"/>
            <a:r>
              <a:rPr lang="de-DE" b="1" dirty="0" smtClean="0"/>
              <a:t> </a:t>
            </a:r>
            <a:r>
              <a:rPr lang="de-DE" b="1" dirty="0" err="1"/>
              <a:t>If</a:t>
            </a:r>
            <a:r>
              <a:rPr lang="de-DE" b="1" dirty="0"/>
              <a:t> </a:t>
            </a:r>
            <a:r>
              <a:rPr lang="de-DE" b="1" dirty="0" err="1"/>
              <a:t>we</a:t>
            </a:r>
            <a:r>
              <a:rPr lang="de-DE" b="1" dirty="0"/>
              <a:t> </a:t>
            </a:r>
            <a:r>
              <a:rPr lang="de-DE" b="1" dirty="0" err="1"/>
              <a:t>implement</a:t>
            </a:r>
            <a:r>
              <a:rPr lang="de-DE" b="1" dirty="0"/>
              <a:t> an </a:t>
            </a:r>
            <a:r>
              <a:rPr lang="de-DE" b="1" dirty="0" err="1"/>
              <a:t>abstract</a:t>
            </a:r>
            <a:r>
              <a:rPr lang="de-DE" b="1" dirty="0"/>
              <a:t> Class </a:t>
            </a:r>
            <a:r>
              <a:rPr lang="de-DE" b="1" dirty="0" err="1"/>
              <a:t>we</a:t>
            </a:r>
            <a:r>
              <a:rPr lang="de-DE" b="1" dirty="0"/>
              <a:t> </a:t>
            </a:r>
            <a:r>
              <a:rPr lang="de-DE" b="1" dirty="0" err="1"/>
              <a:t>mark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it</a:t>
            </a:r>
            <a:r>
              <a:rPr lang="de-DE" b="1" dirty="0"/>
              <a:t> </a:t>
            </a:r>
            <a:r>
              <a:rPr lang="de-DE" b="1" dirty="0" err="1"/>
              <a:t>with</a:t>
            </a:r>
            <a:r>
              <a:rPr lang="de-DE" b="1" dirty="0"/>
              <a:t> a </a:t>
            </a:r>
            <a:r>
              <a:rPr lang="de-DE" b="1" dirty="0" err="1"/>
              <a:t>capital</a:t>
            </a:r>
            <a:r>
              <a:rPr lang="de-DE" b="1" dirty="0"/>
              <a:t> A </a:t>
            </a:r>
            <a:r>
              <a:rPr lang="de-DE" b="1" dirty="0" err="1"/>
              <a:t>for</a:t>
            </a:r>
            <a:r>
              <a:rPr lang="de-DE" b="1" dirty="0"/>
              <a:t> </a:t>
            </a:r>
            <a:r>
              <a:rPr lang="de-DE" b="1" dirty="0" err="1"/>
              <a:t>abstract</a:t>
            </a:r>
            <a:r>
              <a:rPr lang="de-DE" b="1" dirty="0"/>
              <a:t>. </a:t>
            </a:r>
            <a:endParaRPr lang="ro-RO" b="1" dirty="0" smtClean="0"/>
          </a:p>
          <a:p>
            <a:pPr algn="just"/>
            <a:r>
              <a:rPr lang="ro-RO" b="1" dirty="0" smtClean="0"/>
              <a:t> </a:t>
            </a:r>
            <a:r>
              <a:rPr lang="de-DE" b="1" dirty="0" smtClean="0"/>
              <a:t>So </a:t>
            </a:r>
            <a:r>
              <a:rPr lang="de-DE" b="1" dirty="0" err="1"/>
              <a:t>we</a:t>
            </a:r>
            <a:r>
              <a:rPr lang="de-DE" b="1" dirty="0"/>
              <a:t> </a:t>
            </a:r>
            <a:r>
              <a:rPr lang="de-DE" b="1" dirty="0" err="1"/>
              <a:t>know</a:t>
            </a:r>
            <a:r>
              <a:rPr lang="de-DE" b="1" dirty="0"/>
              <a:t> </a:t>
            </a:r>
            <a:r>
              <a:rPr lang="de-DE" b="1" dirty="0" err="1"/>
              <a:t>when</a:t>
            </a:r>
            <a:r>
              <a:rPr lang="de-DE" b="1" dirty="0"/>
              <a:t> </a:t>
            </a:r>
            <a:r>
              <a:rPr lang="de-DE" b="1" dirty="0" err="1"/>
              <a:t>we</a:t>
            </a:r>
            <a:r>
              <a:rPr lang="de-DE" b="1" dirty="0"/>
              <a:t> </a:t>
            </a:r>
            <a:r>
              <a:rPr lang="de-DE" b="1" dirty="0" err="1"/>
              <a:t>read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name</a:t>
            </a:r>
            <a:r>
              <a:rPr lang="de-DE" b="1" dirty="0"/>
              <a:t> </a:t>
            </a:r>
            <a:r>
              <a:rPr lang="de-DE" b="1" dirty="0" err="1"/>
              <a:t>that</a:t>
            </a:r>
            <a:r>
              <a:rPr lang="de-DE" b="1" dirty="0"/>
              <a:t> </a:t>
            </a:r>
            <a:r>
              <a:rPr lang="de-DE" b="1" dirty="0" err="1"/>
              <a:t>this</a:t>
            </a:r>
            <a:r>
              <a:rPr lang="de-DE" b="1" dirty="0"/>
              <a:t> </a:t>
            </a:r>
            <a:r>
              <a:rPr lang="de-DE" b="1" dirty="0" err="1"/>
              <a:t>class</a:t>
            </a:r>
            <a:r>
              <a:rPr lang="de-DE" b="1" dirty="0"/>
              <a:t> </a:t>
            </a:r>
            <a:r>
              <a:rPr lang="de-DE" b="1" dirty="0" err="1"/>
              <a:t>is</a:t>
            </a:r>
            <a:r>
              <a:rPr lang="de-DE" b="1" dirty="0"/>
              <a:t> </a:t>
            </a:r>
            <a:r>
              <a:rPr lang="de-DE" b="1" dirty="0" err="1"/>
              <a:t>abstract</a:t>
            </a:r>
            <a:r>
              <a:rPr lang="de-DE" b="1" dirty="0"/>
              <a:t>.</a:t>
            </a:r>
            <a:endParaRPr lang="hu-HU" b="1" dirty="0"/>
          </a:p>
          <a:p>
            <a:endParaRPr lang="de-DE" b="1" dirty="0" smtClean="0">
              <a:solidFill>
                <a:srgbClr val="FF0000"/>
              </a:solidFill>
            </a:endParaRPr>
          </a:p>
          <a:p>
            <a:r>
              <a:rPr lang="de-DE" b="1" dirty="0" err="1" smtClean="0">
                <a:solidFill>
                  <a:srgbClr val="FF0000"/>
                </a:solidFill>
              </a:rPr>
              <a:t>Example</a:t>
            </a:r>
            <a:r>
              <a:rPr lang="de-DE" b="1" dirty="0">
                <a:solidFill>
                  <a:srgbClr val="FF0000"/>
                </a:solidFill>
              </a:rPr>
              <a:t>: Normal Class</a:t>
            </a:r>
            <a:endParaRPr lang="hu-HU" b="1" dirty="0">
              <a:solidFill>
                <a:srgbClr val="FF0000"/>
              </a:solidFill>
            </a:endParaRPr>
          </a:p>
          <a:p>
            <a:r>
              <a:rPr lang="de-DE" b="1" dirty="0" err="1"/>
              <a:t>public</a:t>
            </a:r>
            <a:r>
              <a:rPr lang="de-DE" dirty="0"/>
              <a:t> </a:t>
            </a:r>
            <a:r>
              <a:rPr lang="de-DE" b="1" dirty="0" err="1"/>
              <a:t>class</a:t>
            </a:r>
            <a:r>
              <a:rPr lang="de-DE" dirty="0"/>
              <a:t> Main </a:t>
            </a:r>
            <a:r>
              <a:rPr lang="de-DE" dirty="0" smtClean="0"/>
              <a:t>{</a:t>
            </a:r>
            <a:endParaRPr lang="hu-HU" dirty="0"/>
          </a:p>
          <a:p>
            <a:r>
              <a:rPr lang="de-DE" dirty="0"/>
              <a:t>	</a:t>
            </a:r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/>
              <a:t>static</a:t>
            </a:r>
            <a:r>
              <a:rPr lang="en-US" dirty="0"/>
              <a:t> </a:t>
            </a:r>
            <a:r>
              <a:rPr lang="en-US" b="1" dirty="0"/>
              <a:t>void</a:t>
            </a:r>
            <a:r>
              <a:rPr lang="en-US" dirty="0"/>
              <a:t>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  <a:endParaRPr lang="hu-HU" dirty="0"/>
          </a:p>
          <a:p>
            <a:r>
              <a:rPr lang="en-US" dirty="0"/>
              <a:t>		</a:t>
            </a:r>
            <a:r>
              <a:rPr lang="en-US" dirty="0" err="1"/>
              <a:t>System.</a:t>
            </a:r>
            <a:r>
              <a:rPr lang="en-US" i="1" dirty="0" err="1"/>
              <a:t>out</a:t>
            </a:r>
            <a:r>
              <a:rPr lang="en-US" dirty="0" err="1"/>
              <a:t>.println</a:t>
            </a:r>
            <a:r>
              <a:rPr lang="en-US" dirty="0"/>
              <a:t>("Hello World</a:t>
            </a:r>
            <a:r>
              <a:rPr lang="en-US" dirty="0" smtClean="0"/>
              <a:t>");</a:t>
            </a:r>
            <a:endParaRPr lang="hu-HU" dirty="0"/>
          </a:p>
          <a:p>
            <a:r>
              <a:rPr lang="en-US" dirty="0"/>
              <a:t>	</a:t>
            </a:r>
            <a:r>
              <a:rPr lang="de-DE" dirty="0" smtClean="0"/>
              <a:t>}</a:t>
            </a:r>
            <a:endParaRPr lang="hu-HU" dirty="0"/>
          </a:p>
          <a:p>
            <a:r>
              <a:rPr lang="de-DE" b="1" dirty="0" smtClean="0"/>
              <a:t>}</a:t>
            </a:r>
            <a:endParaRPr lang="hu-HU" b="1" dirty="0"/>
          </a:p>
          <a:p>
            <a:pPr algn="just"/>
            <a:endParaRPr lang="ro-RO" b="1" dirty="0" smtClean="0"/>
          </a:p>
          <a:p>
            <a:pPr algn="just"/>
            <a:endParaRPr lang="ro-RO" b="1" dirty="0"/>
          </a:p>
          <a:p>
            <a:pPr algn="just"/>
            <a:endParaRPr lang="hu-HU" b="1" dirty="0"/>
          </a:p>
        </p:txBody>
      </p:sp>
      <p:sp>
        <p:nvSpPr>
          <p:cNvPr id="4" name="Szövegdoboz 3"/>
          <p:cNvSpPr txBox="1"/>
          <p:nvPr/>
        </p:nvSpPr>
        <p:spPr>
          <a:xfrm>
            <a:off x="6600056" y="3431014"/>
            <a:ext cx="540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300"/>
              </a:spcBef>
            </a:pPr>
            <a:r>
              <a:rPr lang="de-DE" sz="2400" b="1" dirty="0" err="1">
                <a:solidFill>
                  <a:srgbClr val="FF0000"/>
                </a:solidFill>
              </a:rPr>
              <a:t>Example</a:t>
            </a:r>
            <a:r>
              <a:rPr lang="de-DE" sz="2400" b="1" dirty="0">
                <a:solidFill>
                  <a:srgbClr val="FF0000"/>
                </a:solidFill>
              </a:rPr>
              <a:t>: Abstract Class</a:t>
            </a:r>
            <a:endParaRPr lang="hu-HU" sz="2400" b="1" dirty="0">
              <a:solidFill>
                <a:srgbClr val="FF0000"/>
              </a:solidFill>
            </a:endParaRPr>
          </a:p>
          <a:p>
            <a:r>
              <a:rPr lang="de-DE" sz="2200" b="1" dirty="0" err="1" smtClean="0"/>
              <a:t>public</a:t>
            </a:r>
            <a:r>
              <a:rPr lang="de-DE" sz="2200" dirty="0" smtClean="0"/>
              <a:t> </a:t>
            </a:r>
            <a:r>
              <a:rPr lang="de-DE" sz="2200" b="1" dirty="0" err="1"/>
              <a:t>abstract</a:t>
            </a:r>
            <a:r>
              <a:rPr lang="de-DE" sz="2200" dirty="0"/>
              <a:t> </a:t>
            </a:r>
            <a:r>
              <a:rPr lang="de-DE" sz="2200" b="1" dirty="0" err="1"/>
              <a:t>class</a:t>
            </a:r>
            <a:r>
              <a:rPr lang="de-DE" sz="2200" b="1" dirty="0"/>
              <a:t> </a:t>
            </a:r>
            <a:r>
              <a:rPr lang="de-DE" sz="2200" dirty="0" err="1"/>
              <a:t>AClass</a:t>
            </a:r>
            <a:r>
              <a:rPr lang="de-DE" sz="2200" dirty="0"/>
              <a:t> </a:t>
            </a:r>
            <a:r>
              <a:rPr lang="de-DE" sz="2200" dirty="0" smtClean="0"/>
              <a:t>{</a:t>
            </a:r>
            <a:endParaRPr lang="hu-HU" sz="2200" dirty="0"/>
          </a:p>
          <a:p>
            <a:r>
              <a:rPr lang="de-DE" sz="2200" dirty="0" smtClean="0"/>
              <a:t>	</a:t>
            </a:r>
            <a:r>
              <a:rPr lang="en-US" sz="2200" b="1" dirty="0" smtClean="0"/>
              <a:t>public</a:t>
            </a:r>
            <a:r>
              <a:rPr lang="en-US" sz="2200" dirty="0" smtClean="0"/>
              <a:t> </a:t>
            </a:r>
            <a:r>
              <a:rPr lang="en-US" sz="2200" b="1" dirty="0"/>
              <a:t>void</a:t>
            </a:r>
            <a:r>
              <a:rPr lang="en-US" sz="2200" dirty="0"/>
              <a:t> </a:t>
            </a:r>
            <a:r>
              <a:rPr lang="en-US" sz="2200" dirty="0" err="1"/>
              <a:t>doSomething</a:t>
            </a:r>
            <a:r>
              <a:rPr lang="en-US" sz="2200" dirty="0"/>
              <a:t>(String </a:t>
            </a:r>
            <a:r>
              <a:rPr lang="en-US" sz="2200" dirty="0" err="1"/>
              <a:t>arg</a:t>
            </a:r>
            <a:r>
              <a:rPr lang="en-US" sz="2200" dirty="0"/>
              <a:t>) {</a:t>
            </a:r>
            <a:endParaRPr lang="hu-HU" sz="2200" dirty="0"/>
          </a:p>
          <a:p>
            <a:r>
              <a:rPr lang="en-US" sz="2200" dirty="0"/>
              <a:t>		</a:t>
            </a:r>
            <a:r>
              <a:rPr lang="en-US" sz="2200" dirty="0" err="1"/>
              <a:t>System.</a:t>
            </a:r>
            <a:r>
              <a:rPr lang="en-US" sz="2200" i="1" dirty="0" err="1"/>
              <a:t>out</a:t>
            </a:r>
            <a:r>
              <a:rPr lang="en-US" sz="2200" dirty="0" err="1"/>
              <a:t>.println</a:t>
            </a:r>
            <a:r>
              <a:rPr lang="en-US" sz="2200" dirty="0"/>
              <a:t>("Hello World");</a:t>
            </a:r>
            <a:endParaRPr lang="hu-HU" sz="2200" dirty="0"/>
          </a:p>
          <a:p>
            <a:r>
              <a:rPr lang="en-US" sz="2200" dirty="0"/>
              <a:t>	</a:t>
            </a:r>
            <a:r>
              <a:rPr lang="de-DE" sz="2200" dirty="0"/>
              <a:t>}</a:t>
            </a:r>
            <a:endParaRPr lang="hu-HU" sz="2200" dirty="0"/>
          </a:p>
          <a:p>
            <a:r>
              <a:rPr lang="de-DE" sz="2200" dirty="0"/>
              <a:t>}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352948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gyvárosi">
  <a:themeElements>
    <a:clrScheme name="Nagyvárosi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Nagyvárosi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agyváros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Nagyvárosi</Template>
  <TotalTime>148</TotalTime>
  <Words>809</Words>
  <Application>Microsoft Office PowerPoint</Application>
  <PresentationFormat>Szélesvásznú</PresentationFormat>
  <Paragraphs>162</Paragraphs>
  <Slides>17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Nagyvárosi</vt:lpstr>
      <vt:lpstr>Elmente de bază ale programării sub Android</vt:lpstr>
      <vt:lpstr>Programming guidline</vt:lpstr>
      <vt:lpstr>Programming rules</vt:lpstr>
      <vt:lpstr>Naming conventions</vt:lpstr>
      <vt:lpstr>Variables</vt:lpstr>
      <vt:lpstr>Examples:</vt:lpstr>
      <vt:lpstr>Examples -NO-GOES:</vt:lpstr>
      <vt:lpstr>Constants:</vt:lpstr>
      <vt:lpstr>Classes:</vt:lpstr>
      <vt:lpstr>Interfaces:</vt:lpstr>
      <vt:lpstr>Methods and functions:</vt:lpstr>
      <vt:lpstr>GUI – Element Prefixes:</vt:lpstr>
      <vt:lpstr>Syntax:</vt:lpstr>
      <vt:lpstr>Syntax:</vt:lpstr>
      <vt:lpstr>Syntax:</vt:lpstr>
      <vt:lpstr>Syntax:</vt:lpstr>
      <vt:lpstr>GUI – Graphical User Interface:</vt:lpstr>
    </vt:vector>
  </TitlesOfParts>
  <Company>alfatraining Bildungszentrum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alfa</dc:creator>
  <cp:lastModifiedBy>Kati</cp:lastModifiedBy>
  <cp:revision>127</cp:revision>
  <dcterms:created xsi:type="dcterms:W3CDTF">2013-12-17T10:05:25Z</dcterms:created>
  <dcterms:modified xsi:type="dcterms:W3CDTF">2020-02-09T12:12:14Z</dcterms:modified>
</cp:coreProperties>
</file>